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6.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7.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 id="2147483648" r:id="rId4"/>
    <p:sldMasterId id="2147483713" r:id="rId5"/>
    <p:sldMasterId id="2147483661" r:id="rId6"/>
    <p:sldMasterId id="2147483674" r:id="rId7"/>
    <p:sldMasterId id="2147483687" r:id="rId8"/>
    <p:sldMasterId id="2147483700" r:id="rId9"/>
    <p:sldMasterId id="2147483774" r:id="rId10"/>
  </p:sldMasterIdLst>
  <p:notesMasterIdLst>
    <p:notesMasterId r:id="rId41"/>
  </p:notesMasterIdLst>
  <p:handoutMasterIdLst>
    <p:handoutMasterId r:id="rId42"/>
  </p:handoutMasterIdLst>
  <p:sldIdLst>
    <p:sldId id="324" r:id="rId11"/>
    <p:sldId id="323" r:id="rId12"/>
    <p:sldId id="321" r:id="rId13"/>
    <p:sldId id="327" r:id="rId14"/>
    <p:sldId id="359" r:id="rId15"/>
    <p:sldId id="329" r:id="rId16"/>
    <p:sldId id="330" r:id="rId17"/>
    <p:sldId id="331" r:id="rId18"/>
    <p:sldId id="332" r:id="rId19"/>
    <p:sldId id="334" r:id="rId20"/>
    <p:sldId id="335" r:id="rId21"/>
    <p:sldId id="325" r:id="rId22"/>
    <p:sldId id="344" r:id="rId23"/>
    <p:sldId id="345" r:id="rId24"/>
    <p:sldId id="346" r:id="rId25"/>
    <p:sldId id="347" r:id="rId26"/>
    <p:sldId id="339" r:id="rId27"/>
    <p:sldId id="340" r:id="rId28"/>
    <p:sldId id="350" r:id="rId29"/>
    <p:sldId id="351" r:id="rId30"/>
    <p:sldId id="348" r:id="rId31"/>
    <p:sldId id="349" r:id="rId32"/>
    <p:sldId id="326" r:id="rId33"/>
    <p:sldId id="352" r:id="rId34"/>
    <p:sldId id="353" r:id="rId35"/>
    <p:sldId id="354" r:id="rId36"/>
    <p:sldId id="355" r:id="rId37"/>
    <p:sldId id="356" r:id="rId38"/>
    <p:sldId id="357" r:id="rId39"/>
    <p:sldId id="358" r:id="rId4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5D034A"/>
    <a:srgbClr val="530D3F"/>
    <a:srgbClr val="F58273"/>
    <a:srgbClr val="70C8AA"/>
    <a:srgbClr val="70CEEA"/>
    <a:srgbClr val="FFC3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4F5257-2EC2-9D6C-6A55-EA0DDFFB53E7}" v="85" dt="2022-11-01T11:39:11.8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5173" autoAdjust="0"/>
  </p:normalViewPr>
  <p:slideViewPr>
    <p:cSldViewPr>
      <p:cViewPr varScale="1">
        <p:scale>
          <a:sx n="59" d="100"/>
          <a:sy n="59" d="100"/>
        </p:scale>
        <p:origin x="1716" y="66"/>
      </p:cViewPr>
      <p:guideLst>
        <p:guide orient="horz" pos="2160"/>
        <p:guide pos="2880"/>
      </p:guideLst>
    </p:cSldViewPr>
  </p:slideViewPr>
  <p:notesTextViewPr>
    <p:cViewPr>
      <p:scale>
        <a:sx n="1" d="1"/>
        <a:sy n="1" d="1"/>
      </p:scale>
      <p:origin x="0" y="0"/>
    </p:cViewPr>
  </p:notesTextViewPr>
  <p:notesViewPr>
    <p:cSldViewPr>
      <p:cViewPr varScale="1">
        <p:scale>
          <a:sx n="70" d="100"/>
          <a:sy n="70" d="100"/>
        </p:scale>
        <p:origin x="-3294"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handoutMaster" Target="handoutMasters/handoutMaster1.xml"/><Relationship Id="rId47" Type="http://schemas.microsoft.com/office/2016/11/relationships/changesInfo" Target="changesInfos/changesInfo1.xml"/><Relationship Id="rId7" Type="http://schemas.openxmlformats.org/officeDocument/2006/relationships/slideMaster" Target="slideMasters/slideMaster5.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4.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theme" Target="theme/theme1.xml"/><Relationship Id="rId5"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8.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viewProps" Target="viewProps.xml"/><Relationship Id="rId4" Type="http://schemas.openxmlformats.org/officeDocument/2006/relationships/slideMaster" Target="slideMasters/slideMaster2.xml"/><Relationship Id="rId9" Type="http://schemas.openxmlformats.org/officeDocument/2006/relationships/slideMaster" Target="slideMasters/slideMaster7.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Master" Target="slideMasters/slideMaster6.xml"/><Relationship Id="rId3" Type="http://schemas.openxmlformats.org/officeDocument/2006/relationships/slideMaster" Target="slideMasters/slideMaster1.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tableStyles" Target="tableStyles.xml"/><Relationship Id="rId20" Type="http://schemas.openxmlformats.org/officeDocument/2006/relationships/slide" Target="slides/slide10.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s McGoldrick" userId="S::gw09mcgoldrickainsle@glowmail.org.uk::5a79fc4b-9a8f-4055-a048-f779cec37f24" providerId="AD" clId="Web-{094F5257-2EC2-9D6C-6A55-EA0DDFFB53E7}"/>
    <pc:docChg chg="delSld modSld">
      <pc:chgData name="Mrs McGoldrick" userId="S::gw09mcgoldrickainsle@glowmail.org.uk::5a79fc4b-9a8f-4055-a048-f779cec37f24" providerId="AD" clId="Web-{094F5257-2EC2-9D6C-6A55-EA0DDFFB53E7}" dt="2022-11-01T11:39:11.836" v="83" actId="20577"/>
      <pc:docMkLst>
        <pc:docMk/>
      </pc:docMkLst>
      <pc:sldChg chg="del">
        <pc:chgData name="Mrs McGoldrick" userId="S::gw09mcgoldrickainsle@glowmail.org.uk::5a79fc4b-9a8f-4055-a048-f779cec37f24" providerId="AD" clId="Web-{094F5257-2EC2-9D6C-6A55-EA0DDFFB53E7}" dt="2022-11-01T11:37:51.706" v="0"/>
        <pc:sldMkLst>
          <pc:docMk/>
          <pc:sldMk cId="0" sldId="286"/>
        </pc:sldMkLst>
      </pc:sldChg>
      <pc:sldChg chg="addSp delSp modSp">
        <pc:chgData name="Mrs McGoldrick" userId="S::gw09mcgoldrickainsle@glowmail.org.uk::5a79fc4b-9a8f-4055-a048-f779cec37f24" providerId="AD" clId="Web-{094F5257-2EC2-9D6C-6A55-EA0DDFFB53E7}" dt="2022-11-01T11:39:11.836" v="83" actId="20577"/>
        <pc:sldMkLst>
          <pc:docMk/>
          <pc:sldMk cId="0" sldId="347"/>
        </pc:sldMkLst>
        <pc:spChg chg="add del mod">
          <ac:chgData name="Mrs McGoldrick" userId="S::gw09mcgoldrickainsle@glowmail.org.uk::5a79fc4b-9a8f-4055-a048-f779cec37f24" providerId="AD" clId="Web-{094F5257-2EC2-9D6C-6A55-EA0DDFFB53E7}" dt="2022-11-01T11:39:00.085" v="79"/>
          <ac:spMkLst>
            <pc:docMk/>
            <pc:sldMk cId="0" sldId="347"/>
            <ac:spMk id="3" creationId="{1DAEB574-BC78-93C2-D940-2EA574C0763D}"/>
          </ac:spMkLst>
        </pc:spChg>
        <pc:spChg chg="mod">
          <ac:chgData name="Mrs McGoldrick" userId="S::gw09mcgoldrickainsle@glowmail.org.uk::5a79fc4b-9a8f-4055-a048-f779cec37f24" providerId="AD" clId="Web-{094F5257-2EC2-9D6C-6A55-EA0DDFFB53E7}" dt="2022-11-01T11:39:11.836" v="83" actId="20577"/>
          <ac:spMkLst>
            <pc:docMk/>
            <pc:sldMk cId="0" sldId="347"/>
            <ac:spMk id="103426" creationId="{C1332FD1-2B71-FAA8-9A79-14A746C6F20A}"/>
          </ac:spMkLst>
        </pc:spChg>
        <pc:spChg chg="del mod">
          <ac:chgData name="Mrs McGoldrick" userId="S::gw09mcgoldrickainsle@glowmail.org.uk::5a79fc4b-9a8f-4055-a048-f779cec37f24" providerId="AD" clId="Web-{094F5257-2EC2-9D6C-6A55-EA0DDFFB53E7}" dt="2022-11-01T11:38:54.319" v="77"/>
          <ac:spMkLst>
            <pc:docMk/>
            <pc:sldMk cId="0" sldId="347"/>
            <ac:spMk id="103427" creationId="{B15511D7-8D58-61E4-E36E-EA32342C302C}"/>
          </ac:spMkLst>
        </pc:spChg>
        <pc:picChg chg="mod">
          <ac:chgData name="Mrs McGoldrick" userId="S::gw09mcgoldrickainsle@glowmail.org.uk::5a79fc4b-9a8f-4055-a048-f779cec37f24" providerId="AD" clId="Web-{094F5257-2EC2-9D6C-6A55-EA0DDFFB53E7}" dt="2022-11-01T11:39:05.679" v="81" actId="1076"/>
          <ac:picMkLst>
            <pc:docMk/>
            <pc:sldMk cId="0" sldId="347"/>
            <ac:picMk id="103429" creationId="{605DD4D3-D854-626E-FA8F-770D270D3F29}"/>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DA7D0AF-D8AE-8DF5-EA43-7CADBF3F0C5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a:extLst>
              <a:ext uri="{FF2B5EF4-FFF2-40B4-BE49-F238E27FC236}">
                <a16:creationId xmlns:a16="http://schemas.microsoft.com/office/drawing/2014/main" id="{A1069B70-0F78-BE31-E7F5-E8346475D475}"/>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C230C94E-1BB7-4BD7-8211-75C8B7544361}" type="datetimeFigureOut">
              <a:rPr lang="en-GB"/>
              <a:pPr>
                <a:defRPr/>
              </a:pPr>
              <a:t>01/11/2022</a:t>
            </a:fld>
            <a:endParaRPr lang="en-GB"/>
          </a:p>
        </p:txBody>
      </p:sp>
      <p:sp>
        <p:nvSpPr>
          <p:cNvPr id="4" name="Footer Placeholder 3">
            <a:extLst>
              <a:ext uri="{FF2B5EF4-FFF2-40B4-BE49-F238E27FC236}">
                <a16:creationId xmlns:a16="http://schemas.microsoft.com/office/drawing/2014/main" id="{8CF77C5E-D21A-27E1-9E48-DF35D1904B94}"/>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5" name="Slide Number Placeholder 4">
            <a:extLst>
              <a:ext uri="{FF2B5EF4-FFF2-40B4-BE49-F238E27FC236}">
                <a16:creationId xmlns:a16="http://schemas.microsoft.com/office/drawing/2014/main" id="{32338B3E-CB7F-0A3E-17F7-B5478DE878DC}"/>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01014C4D-B227-4708-8BC4-01CC2D41C129}" type="slidenum">
              <a:rPr lang="en-GB" altLang="en-US"/>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E2AC6A4-32C4-02C5-3433-683335C81F02}"/>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a:extLst>
              <a:ext uri="{FF2B5EF4-FFF2-40B4-BE49-F238E27FC236}">
                <a16:creationId xmlns:a16="http://schemas.microsoft.com/office/drawing/2014/main" id="{2D471E25-881B-0BFE-131C-D09EF6772FB7}"/>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68E79E38-645D-459C-8C00-E87683B455A4}" type="datetimeFigureOut">
              <a:rPr lang="en-GB"/>
              <a:pPr>
                <a:defRPr/>
              </a:pPr>
              <a:t>01/11/2022</a:t>
            </a:fld>
            <a:endParaRPr lang="en-GB"/>
          </a:p>
        </p:txBody>
      </p:sp>
      <p:sp>
        <p:nvSpPr>
          <p:cNvPr id="4" name="Slide Image Placeholder 3">
            <a:extLst>
              <a:ext uri="{FF2B5EF4-FFF2-40B4-BE49-F238E27FC236}">
                <a16:creationId xmlns:a16="http://schemas.microsoft.com/office/drawing/2014/main" id="{07018A5D-1382-9B6C-5801-BD01874FE70D}"/>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F9E0A4CC-2669-9AF4-3226-5A04A0C58FE6}"/>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2505B5A0-53BC-DA4D-822F-0D5F8A487DC3}"/>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7" name="Slide Number Placeholder 6">
            <a:extLst>
              <a:ext uri="{FF2B5EF4-FFF2-40B4-BE49-F238E27FC236}">
                <a16:creationId xmlns:a16="http://schemas.microsoft.com/office/drawing/2014/main" id="{FCFDC194-8A77-9902-B537-7C1D962C2E12}"/>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989A9F41-0F78-4A0B-9ADA-91C13096F2CF}"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5zp_oyBqi_0"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F6EC7764-FA3A-205F-188C-2480087AAF3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a:extLst>
              <a:ext uri="{FF2B5EF4-FFF2-40B4-BE49-F238E27FC236}">
                <a16:creationId xmlns:a16="http://schemas.microsoft.com/office/drawing/2014/main" id="{E8663C6E-CE8F-3ED3-C7FF-09909DF77E5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https://www.fischytunes.com/video-repo/this-is-how-i-m-feeling/</a:t>
            </a:r>
          </a:p>
        </p:txBody>
      </p:sp>
      <p:sp>
        <p:nvSpPr>
          <p:cNvPr id="86020" name="Slide Number Placeholder 3">
            <a:extLst>
              <a:ext uri="{FF2B5EF4-FFF2-40B4-BE49-F238E27FC236}">
                <a16:creationId xmlns:a16="http://schemas.microsoft.com/office/drawing/2014/main" id="{65EFC62E-8E07-639C-5D2F-709EBE7D4DD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20211C9-250B-40CA-9FC4-45766F3198F1}" type="slidenum">
              <a:rPr lang="en-GB" altLang="en-US"/>
              <a:pPr/>
              <a:t>3</a:t>
            </a:fld>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a:extLst>
              <a:ext uri="{FF2B5EF4-FFF2-40B4-BE49-F238E27FC236}">
                <a16:creationId xmlns:a16="http://schemas.microsoft.com/office/drawing/2014/main" id="{5217C620-1703-4E90-243D-19135D638A2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a:extLst>
              <a:ext uri="{FF2B5EF4-FFF2-40B4-BE49-F238E27FC236}">
                <a16:creationId xmlns:a16="http://schemas.microsoft.com/office/drawing/2014/main" id="{843CE1EE-B587-F587-E76E-D195D7D8B92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23908" name="Slide Number Placeholder 3">
            <a:extLst>
              <a:ext uri="{FF2B5EF4-FFF2-40B4-BE49-F238E27FC236}">
                <a16:creationId xmlns:a16="http://schemas.microsoft.com/office/drawing/2014/main" id="{58B1432C-38F9-6DDD-310C-3608FB82A3F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4E26B40-E7AD-44AC-B5ED-31270EFCD542}" type="slidenum">
              <a:rPr lang="en-GB" altLang="en-US"/>
              <a:pPr/>
              <a:t>30</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050E9EA0-9F22-7936-4164-BBB5CBD9A44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a:extLst>
              <a:ext uri="{FF2B5EF4-FFF2-40B4-BE49-F238E27FC236}">
                <a16:creationId xmlns:a16="http://schemas.microsoft.com/office/drawing/2014/main" id="{58FD4D95-131C-DE59-FB12-129766D3F22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z="1800">
                <a:solidFill>
                  <a:srgbClr val="1155CC"/>
                </a:solidFill>
                <a:cs typeface="Calibri" panose="020F0502020204030204" pitchFamily="34" charset="0"/>
                <a:hlinkClick r:id="rId3"/>
              </a:rPr>
              <a:t>https://www.youtube.com/watch?v=5zp_oyBqi_0</a:t>
            </a:r>
            <a:r>
              <a:rPr lang="en-GB" altLang="en-US" sz="1800">
                <a:solidFill>
                  <a:srgbClr val="1155CC"/>
                </a:solidFill>
                <a:cs typeface="Calibri" panose="020F0502020204030204" pitchFamily="34" charset="0"/>
              </a:rPr>
              <a:t> </a:t>
            </a:r>
            <a:endParaRPr lang="en-GB" altLang="en-US"/>
          </a:p>
        </p:txBody>
      </p:sp>
      <p:sp>
        <p:nvSpPr>
          <p:cNvPr id="91140" name="Slide Number Placeholder 3">
            <a:extLst>
              <a:ext uri="{FF2B5EF4-FFF2-40B4-BE49-F238E27FC236}">
                <a16:creationId xmlns:a16="http://schemas.microsoft.com/office/drawing/2014/main" id="{492F5A75-3615-2664-8934-AB9E0226351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4933A0D-D69C-491B-952D-C60C517ED258}" type="slidenum">
              <a:rPr lang="en-GB" altLang="en-US"/>
              <a:pPr/>
              <a:t>7</a:t>
            </a:fld>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C19AEB8A-676E-E616-4C21-B72227C1A42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a:extLst>
              <a:ext uri="{FF2B5EF4-FFF2-40B4-BE49-F238E27FC236}">
                <a16:creationId xmlns:a16="http://schemas.microsoft.com/office/drawing/2014/main" id="{FF573693-636D-DB1C-F500-4286FA7AE9B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95236" name="Slide Number Placeholder 3">
            <a:extLst>
              <a:ext uri="{FF2B5EF4-FFF2-40B4-BE49-F238E27FC236}">
                <a16:creationId xmlns:a16="http://schemas.microsoft.com/office/drawing/2014/main" id="{97D9667B-A5D7-6627-E8DC-4C25BB3C373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E7B6121-B213-43DA-B5C7-8FC218F610B8}" type="slidenum">
              <a:rPr lang="en-GB" altLang="en-US"/>
              <a:pPr/>
              <a:t>10</a:t>
            </a:fld>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9618ED19-6292-1627-59C5-177A1B01206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a:extLst>
              <a:ext uri="{FF2B5EF4-FFF2-40B4-BE49-F238E27FC236}">
                <a16:creationId xmlns:a16="http://schemas.microsoft.com/office/drawing/2014/main" id="{5328E0A3-2FB5-5863-B53A-D73AE4D0ED0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https://www.fischytunes.com/video-repo/this-is-how-i-m-feeling/</a:t>
            </a:r>
          </a:p>
        </p:txBody>
      </p:sp>
      <p:sp>
        <p:nvSpPr>
          <p:cNvPr id="101380" name="Slide Number Placeholder 3">
            <a:extLst>
              <a:ext uri="{FF2B5EF4-FFF2-40B4-BE49-F238E27FC236}">
                <a16:creationId xmlns:a16="http://schemas.microsoft.com/office/drawing/2014/main" id="{70DD2AF0-968C-F454-7EC1-65537004C7B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9C52184-4A4A-41AB-BF68-61178EA66198}" type="slidenum">
              <a:rPr lang="en-GB" altLang="en-US"/>
              <a:pPr/>
              <a:t>15</a:t>
            </a:fld>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34F1C4EA-1AD3-D95B-0330-0392B812CE8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a:extLst>
              <a:ext uri="{FF2B5EF4-FFF2-40B4-BE49-F238E27FC236}">
                <a16:creationId xmlns:a16="http://schemas.microsoft.com/office/drawing/2014/main" id="{1F34A83C-381F-7AA8-4D76-E8A5DE454FF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https://www.youtube.com/watch?v=zdKYWiVy9FY</a:t>
            </a:r>
          </a:p>
        </p:txBody>
      </p:sp>
      <p:sp>
        <p:nvSpPr>
          <p:cNvPr id="106500" name="Slide Number Placeholder 3">
            <a:extLst>
              <a:ext uri="{FF2B5EF4-FFF2-40B4-BE49-F238E27FC236}">
                <a16:creationId xmlns:a16="http://schemas.microsoft.com/office/drawing/2014/main" id="{86C0530D-6E5D-BB60-A3FB-9C6435AF026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9915FBF-1D91-4A26-AFFB-5A0370C3331A}" type="slidenum">
              <a:rPr lang="en-GB" altLang="en-US"/>
              <a:pPr/>
              <a:t>18</a:t>
            </a:fld>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CA8B6B43-5A2B-F26E-6DB4-B9C4023FAC1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a:extLst>
              <a:ext uri="{FF2B5EF4-FFF2-40B4-BE49-F238E27FC236}">
                <a16:creationId xmlns:a16="http://schemas.microsoft.com/office/drawing/2014/main" id="{14B8F932-F53B-2758-0348-2FA9F5531C5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08548" name="Slide Number Placeholder 3">
            <a:extLst>
              <a:ext uri="{FF2B5EF4-FFF2-40B4-BE49-F238E27FC236}">
                <a16:creationId xmlns:a16="http://schemas.microsoft.com/office/drawing/2014/main" id="{87469DBB-E774-B7A1-C682-0F07F3950BE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26ACF0B-DBA1-4329-9EE2-0F17B1D7A3ED}" type="slidenum">
              <a:rPr lang="en-GB" altLang="en-US"/>
              <a:pPr/>
              <a:t>19</a:t>
            </a:fld>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a:extLst>
              <a:ext uri="{FF2B5EF4-FFF2-40B4-BE49-F238E27FC236}">
                <a16:creationId xmlns:a16="http://schemas.microsoft.com/office/drawing/2014/main" id="{CD9B3DD7-C2FF-BB97-4DFE-826A2337125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a:extLst>
              <a:ext uri="{FF2B5EF4-FFF2-40B4-BE49-F238E27FC236}">
                <a16:creationId xmlns:a16="http://schemas.microsoft.com/office/drawing/2014/main" id="{B1AFBF73-31D6-95AF-442F-4B9761EA010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10596" name="Slide Number Placeholder 3">
            <a:extLst>
              <a:ext uri="{FF2B5EF4-FFF2-40B4-BE49-F238E27FC236}">
                <a16:creationId xmlns:a16="http://schemas.microsoft.com/office/drawing/2014/main" id="{53DF9C3D-D3B8-FF31-0C34-154E7802117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AC26B81-C873-4FB2-8B92-E2C0737B3148}" type="slidenum">
              <a:rPr lang="en-GB" altLang="en-US"/>
              <a:pPr/>
              <a:t>20</a:t>
            </a:fld>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a:extLst>
              <a:ext uri="{FF2B5EF4-FFF2-40B4-BE49-F238E27FC236}">
                <a16:creationId xmlns:a16="http://schemas.microsoft.com/office/drawing/2014/main" id="{4FBE8EAA-65F2-8D7F-83C8-59F4DD9CA8D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a:extLst>
              <a:ext uri="{FF2B5EF4-FFF2-40B4-BE49-F238E27FC236}">
                <a16:creationId xmlns:a16="http://schemas.microsoft.com/office/drawing/2014/main" id="{953CB9BD-D6DD-9195-C23D-AFF559B702F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https://www.fischytunes.com/video-repo/this-is-how-i-m-feeling/</a:t>
            </a:r>
          </a:p>
        </p:txBody>
      </p:sp>
      <p:sp>
        <p:nvSpPr>
          <p:cNvPr id="116740" name="Slide Number Placeholder 3">
            <a:extLst>
              <a:ext uri="{FF2B5EF4-FFF2-40B4-BE49-F238E27FC236}">
                <a16:creationId xmlns:a16="http://schemas.microsoft.com/office/drawing/2014/main" id="{066FB016-6BF7-6658-C8EE-7ABD8E1282D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A7867EF-AB35-44C9-89FE-971D878BFD09}" type="slidenum">
              <a:rPr lang="en-GB" altLang="en-US"/>
              <a:pPr/>
              <a:t>25</a:t>
            </a:fld>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a:extLst>
              <a:ext uri="{FF2B5EF4-FFF2-40B4-BE49-F238E27FC236}">
                <a16:creationId xmlns:a16="http://schemas.microsoft.com/office/drawing/2014/main" id="{4ECDF247-63AC-2FCD-4743-747DA2AC41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a:extLst>
              <a:ext uri="{FF2B5EF4-FFF2-40B4-BE49-F238E27FC236}">
                <a16:creationId xmlns:a16="http://schemas.microsoft.com/office/drawing/2014/main" id="{CA230AB1-F736-B38B-ED98-AA1093EF3A0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21860" name="Slide Number Placeholder 3">
            <a:extLst>
              <a:ext uri="{FF2B5EF4-FFF2-40B4-BE49-F238E27FC236}">
                <a16:creationId xmlns:a16="http://schemas.microsoft.com/office/drawing/2014/main" id="{C022B068-FC20-F86F-9DEB-F9CD09E05E8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F7A8DAB-91AA-49BB-B5E6-50C9EF01BCC4}" type="slidenum">
              <a:rPr lang="en-GB" altLang="en-US"/>
              <a:pPr/>
              <a:t>29</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0A0CE-D869-9C70-5B49-6D6289E7873A}"/>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97CAF68-9CE5-3D18-776E-1BF915F8EDAA}"/>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103461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F58273"/>
                </a:solidFill>
              </a:defRPr>
            </a:lvl1pPr>
          </a:lstStyle>
          <a:p>
            <a:r>
              <a:rPr lang="en-US" dirty="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50993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1882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58273"/>
                </a:solidFill>
              </a:defRPr>
            </a:lvl1pPr>
          </a:lstStyle>
          <a:p>
            <a:r>
              <a:rPr lang="en-US" dirty="0"/>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81989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602634"/>
          </a:xfrm>
        </p:spPr>
        <p:txBody>
          <a:bodyPr vert="eaVert"/>
          <a:lstStyle>
            <a:lvl1pPr>
              <a:defRPr>
                <a:solidFill>
                  <a:srgbClr val="F58273"/>
                </a:solidFill>
              </a:defRPr>
            </a:lvl1pPr>
          </a:lstStyle>
          <a:p>
            <a:r>
              <a:rPr lang="en-US" dirty="0"/>
              <a:t>Click to edit Master title style</a:t>
            </a:r>
            <a:endParaRPr lang="en-GB" dirty="0"/>
          </a:p>
        </p:txBody>
      </p:sp>
      <p:sp>
        <p:nvSpPr>
          <p:cNvPr id="3" name="Vertical Text Placeholder 2"/>
          <p:cNvSpPr>
            <a:spLocks noGrp="1"/>
          </p:cNvSpPr>
          <p:nvPr>
            <p:ph type="body" orient="vert" idx="1"/>
          </p:nvPr>
        </p:nvSpPr>
        <p:spPr>
          <a:xfrm>
            <a:off x="457200" y="274639"/>
            <a:ext cx="6019800" cy="56026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154974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5753171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1998940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772187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916910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bg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1722900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1"/>
            <a:ext cx="4038600" cy="42050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1"/>
            <a:ext cx="4038600" cy="42050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169431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7023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7023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17743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F58273"/>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15199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402617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067057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1"/>
            <a:ext cx="5111750" cy="560422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1"/>
            <a:ext cx="3008313" cy="444217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442617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50993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480042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657906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60263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9"/>
            <a:ext cx="6019800" cy="56026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415907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7383996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524041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729974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752009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58273"/>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033074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1"/>
            <a:ext cx="4038600" cy="42050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1"/>
            <a:ext cx="4038600" cy="42050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7761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7023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7023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449147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3812322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83262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1"/>
            <a:ext cx="5111750" cy="560422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1"/>
            <a:ext cx="3008313" cy="444217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693275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50993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664750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468319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60263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9"/>
            <a:ext cx="6019800" cy="56026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18731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29862946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1239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F58273"/>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878253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165723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992676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1"/>
            <a:ext cx="4038600" cy="42050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1"/>
            <a:ext cx="4038600" cy="42050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103449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7023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7023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696803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5962505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09912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1"/>
            <a:ext cx="5111750" cy="560422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1"/>
            <a:ext cx="3008313" cy="444217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40033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50993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670379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205406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60263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9"/>
            <a:ext cx="6019800" cy="56026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59516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58273"/>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457200" y="1600201"/>
            <a:ext cx="4038600" cy="42050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1"/>
            <a:ext cx="4038600" cy="42050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93381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lvl1p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34815081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576740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120792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264808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1"/>
            <a:ext cx="4038600" cy="42050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1"/>
            <a:ext cx="4038600" cy="42050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53085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7023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7023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140902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2045544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68728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1"/>
            <a:ext cx="5111750" cy="560422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1"/>
            <a:ext cx="3008313" cy="444217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174311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50993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22246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58273"/>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7023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7023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807398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4453665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60263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9"/>
            <a:ext cx="6019800" cy="56026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109099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F58273"/>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222127689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58273"/>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1041125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F58273"/>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024017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58273"/>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457200" y="1600201"/>
            <a:ext cx="4038600" cy="42050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1"/>
            <a:ext cx="4038600" cy="42050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9729191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58273"/>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7023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7023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13412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58273"/>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9237877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88152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rgbClr val="F58273"/>
                </a:solidFill>
              </a:defRPr>
            </a:lvl1pPr>
          </a:lstStyle>
          <a:p>
            <a:r>
              <a:rPr lang="en-US" dirty="0"/>
              <a:t>Click to edit Master title style</a:t>
            </a:r>
            <a:endParaRPr lang="en-GB" dirty="0"/>
          </a:p>
        </p:txBody>
      </p:sp>
      <p:sp>
        <p:nvSpPr>
          <p:cNvPr id="3" name="Content Placeholder 2"/>
          <p:cNvSpPr>
            <a:spLocks noGrp="1"/>
          </p:cNvSpPr>
          <p:nvPr>
            <p:ph idx="1"/>
          </p:nvPr>
        </p:nvSpPr>
        <p:spPr>
          <a:xfrm>
            <a:off x="3575050" y="273051"/>
            <a:ext cx="5111750" cy="560422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1"/>
            <a:ext cx="3008313" cy="444217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92333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58273"/>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9270169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F58273"/>
                </a:solidFill>
              </a:defRPr>
            </a:lvl1pPr>
          </a:lstStyle>
          <a:p>
            <a:r>
              <a:rPr lang="en-US" dirty="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50993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266858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58273"/>
                </a:solidFill>
              </a:defRPr>
            </a:lvl1pPr>
          </a:lstStyle>
          <a:p>
            <a:r>
              <a:rPr lang="en-US" dirty="0"/>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1400259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602634"/>
          </a:xfrm>
        </p:spPr>
        <p:txBody>
          <a:bodyPr vert="eaVert"/>
          <a:lstStyle>
            <a:lvl1pPr>
              <a:defRPr>
                <a:solidFill>
                  <a:srgbClr val="F58273"/>
                </a:solidFill>
              </a:defRPr>
            </a:lvl1pPr>
          </a:lstStyle>
          <a:p>
            <a:r>
              <a:rPr lang="en-US" dirty="0"/>
              <a:t>Click to edit Master title style</a:t>
            </a:r>
            <a:endParaRPr lang="en-GB" dirty="0"/>
          </a:p>
        </p:txBody>
      </p:sp>
      <p:sp>
        <p:nvSpPr>
          <p:cNvPr id="3" name="Vertical Text Placeholder 2"/>
          <p:cNvSpPr>
            <a:spLocks noGrp="1"/>
          </p:cNvSpPr>
          <p:nvPr>
            <p:ph type="body" orient="vert" idx="1"/>
          </p:nvPr>
        </p:nvSpPr>
        <p:spPr>
          <a:xfrm>
            <a:off x="457200" y="274639"/>
            <a:ext cx="6019800" cy="56026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43664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4427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rgbClr val="F58273"/>
                </a:solidFill>
              </a:defRPr>
            </a:lvl1pPr>
          </a:lstStyle>
          <a:p>
            <a:r>
              <a:rPr lang="en-US" dirty="0"/>
              <a:t>Click to edit Master title style</a:t>
            </a:r>
            <a:endParaRPr lang="en-GB" dirty="0"/>
          </a:p>
        </p:txBody>
      </p:sp>
      <p:sp>
        <p:nvSpPr>
          <p:cNvPr id="3" name="Content Placeholder 2"/>
          <p:cNvSpPr>
            <a:spLocks noGrp="1"/>
          </p:cNvSpPr>
          <p:nvPr>
            <p:ph idx="1"/>
          </p:nvPr>
        </p:nvSpPr>
        <p:spPr>
          <a:xfrm>
            <a:off x="3575050" y="273051"/>
            <a:ext cx="5111750" cy="560422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1"/>
            <a:ext cx="3008313" cy="444217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738272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4.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8.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5.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8.pn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7.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6.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8.pn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7.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image" Target="../media/image9.png"/><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image" Target="../media/image7.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image" Target="../media/image2.png"/><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8.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F6F9FC"/>
            </a:gs>
            <a:gs pos="74001">
              <a:srgbClr val="B0C6E1"/>
            </a:gs>
            <a:gs pos="83000">
              <a:srgbClr val="B0C6E1"/>
            </a:gs>
            <a:gs pos="100000">
              <a:srgbClr val="CAD9EB"/>
            </a:gs>
          </a:gsLst>
          <a:lin ang="5400000" scaled="1"/>
        </a:gradFill>
        <a:effectLst/>
      </p:bgPr>
    </p:bg>
    <p:spTree>
      <p:nvGrpSpPr>
        <p:cNvPr id="1" name=""/>
        <p:cNvGrpSpPr/>
        <p:nvPr/>
      </p:nvGrpSpPr>
      <p:grpSpPr>
        <a:xfrm>
          <a:off x="0" y="0"/>
          <a:ext cx="0" cy="0"/>
          <a:chOff x="0" y="0"/>
          <a:chExt cx="0" cy="0"/>
        </a:xfrm>
      </p:grpSpPr>
      <p:sp>
        <p:nvSpPr>
          <p:cNvPr id="1026" name="TextBox 6">
            <a:extLst>
              <a:ext uri="{FF2B5EF4-FFF2-40B4-BE49-F238E27FC236}">
                <a16:creationId xmlns:a16="http://schemas.microsoft.com/office/drawing/2014/main" id="{87C939A5-D738-1064-DEBB-8B9CF19ABE51}"/>
              </a:ext>
            </a:extLst>
          </p:cNvPr>
          <p:cNvSpPr txBox="1">
            <a:spLocks noChangeArrowheads="1"/>
          </p:cNvSpPr>
          <p:nvPr userDrawn="1"/>
        </p:nvSpPr>
        <p:spPr bwMode="auto">
          <a:xfrm>
            <a:off x="1403350" y="3573463"/>
            <a:ext cx="6840538" cy="830262"/>
          </a:xfrm>
          <a:prstGeom prst="rect">
            <a:avLst/>
          </a:prstGeom>
          <a:noFill/>
          <a:ln>
            <a:noFill/>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defRPr/>
            </a:pPr>
            <a:r>
              <a:rPr lang="en-GB" altLang="en-US" sz="4800">
                <a:solidFill>
                  <a:schemeClr val="bg1"/>
                </a:solidFill>
                <a:latin typeface="Arial" pitchFamily="34" charset="0"/>
              </a:rPr>
              <a:t>INSERT TITLE HERE</a:t>
            </a:r>
          </a:p>
        </p:txBody>
      </p:sp>
      <p:pic>
        <p:nvPicPr>
          <p:cNvPr id="1027" name="Picture 7">
            <a:extLst>
              <a:ext uri="{FF2B5EF4-FFF2-40B4-BE49-F238E27FC236}">
                <a16:creationId xmlns:a16="http://schemas.microsoft.com/office/drawing/2014/main" id="{4E2B6CD3-94AE-44E2-FA8E-AC281FA2A70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43213" y="1123950"/>
            <a:ext cx="3492500" cy="209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96"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F6F9FC"/>
            </a:gs>
            <a:gs pos="74001">
              <a:srgbClr val="B0C6E1"/>
            </a:gs>
            <a:gs pos="83000">
              <a:srgbClr val="B0C6E1"/>
            </a:gs>
            <a:gs pos="100000">
              <a:srgbClr val="CAD9EB"/>
            </a:gs>
          </a:gsLst>
          <a:lin ang="5400000" scaled="1"/>
        </a:gra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9BBA5540-51F9-A581-54C6-4B2DF4EAC353}"/>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1" name="Text Placeholder 2">
            <a:extLst>
              <a:ext uri="{FF2B5EF4-FFF2-40B4-BE49-F238E27FC236}">
                <a16:creationId xmlns:a16="http://schemas.microsoft.com/office/drawing/2014/main" id="{0CE1894E-E5B0-F52B-7045-1AA8B5C20C37}"/>
              </a:ext>
            </a:extLst>
          </p:cNvPr>
          <p:cNvSpPr>
            <a:spLocks noGrp="1"/>
          </p:cNvSpPr>
          <p:nvPr>
            <p:ph type="body" idx="1"/>
          </p:nvPr>
        </p:nvSpPr>
        <p:spPr bwMode="auto">
          <a:xfrm>
            <a:off x="457200" y="1600200"/>
            <a:ext cx="8229600" cy="420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pic>
        <p:nvPicPr>
          <p:cNvPr id="2052" name="Picture 2" descr="U:\Branding\2017 Brand Refresh\Logos\WW icon and texture\Transparent\WW-Icon-Texture-Coral-CMYK.png">
            <a:extLst>
              <a:ext uri="{FF2B5EF4-FFF2-40B4-BE49-F238E27FC236}">
                <a16:creationId xmlns:a16="http://schemas.microsoft.com/office/drawing/2014/main" id="{D32043B9-38E8-062C-5C2E-741AC1E586B8}"/>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948488" y="5949950"/>
            <a:ext cx="199707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8">
            <a:extLst>
              <a:ext uri="{FF2B5EF4-FFF2-40B4-BE49-F238E27FC236}">
                <a16:creationId xmlns:a16="http://schemas.microsoft.com/office/drawing/2014/main" id="{645DB97A-064A-CB37-6163-AC0115FD6FC8}"/>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68313" y="6181725"/>
            <a:ext cx="3479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25" r:id="rId1"/>
    <p:sldLayoutId id="2147484426" r:id="rId2"/>
    <p:sldLayoutId id="2147484427" r:id="rId3"/>
    <p:sldLayoutId id="2147484428" r:id="rId4"/>
    <p:sldLayoutId id="2147484429" r:id="rId5"/>
    <p:sldLayoutId id="2147484430" r:id="rId6"/>
    <p:sldLayoutId id="2147484431" r:id="rId7"/>
    <p:sldLayoutId id="2147484432" r:id="rId8"/>
    <p:sldLayoutId id="2147484433" r:id="rId9"/>
    <p:sldLayoutId id="2147484434" r:id="rId10"/>
    <p:sldLayoutId id="2147484435" r:id="rId11"/>
  </p:sldLayoutIdLst>
  <p:txStyles>
    <p:titleStyle>
      <a:lvl1pPr algn="l" rtl="0" eaLnBrk="0" fontAlgn="base" hangingPunct="0">
        <a:spcBef>
          <a:spcPct val="0"/>
        </a:spcBef>
        <a:spcAft>
          <a:spcPct val="0"/>
        </a:spcAft>
        <a:defRPr sz="4400" b="1" kern="1200">
          <a:solidFill>
            <a:srgbClr val="F58273"/>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4400" b="1">
          <a:solidFill>
            <a:srgbClr val="F58273"/>
          </a:solidFill>
          <a:latin typeface="Arial" pitchFamily="34" charset="0"/>
          <a:cs typeface="Arial" pitchFamily="34" charset="0"/>
        </a:defRPr>
      </a:lvl2pPr>
      <a:lvl3pPr algn="l" rtl="0" eaLnBrk="0" fontAlgn="base" hangingPunct="0">
        <a:spcBef>
          <a:spcPct val="0"/>
        </a:spcBef>
        <a:spcAft>
          <a:spcPct val="0"/>
        </a:spcAft>
        <a:defRPr sz="4400" b="1">
          <a:solidFill>
            <a:srgbClr val="F58273"/>
          </a:solidFill>
          <a:latin typeface="Arial" pitchFamily="34" charset="0"/>
          <a:cs typeface="Arial" pitchFamily="34" charset="0"/>
        </a:defRPr>
      </a:lvl3pPr>
      <a:lvl4pPr algn="l" rtl="0" eaLnBrk="0" fontAlgn="base" hangingPunct="0">
        <a:spcBef>
          <a:spcPct val="0"/>
        </a:spcBef>
        <a:spcAft>
          <a:spcPct val="0"/>
        </a:spcAft>
        <a:defRPr sz="4400" b="1">
          <a:solidFill>
            <a:srgbClr val="F58273"/>
          </a:solidFill>
          <a:latin typeface="Arial" pitchFamily="34" charset="0"/>
          <a:cs typeface="Arial" pitchFamily="34" charset="0"/>
        </a:defRPr>
      </a:lvl4pPr>
      <a:lvl5pPr algn="l" rtl="0" eaLnBrk="0" fontAlgn="base" hangingPunct="0">
        <a:spcBef>
          <a:spcPct val="0"/>
        </a:spcBef>
        <a:spcAft>
          <a:spcPct val="0"/>
        </a:spcAft>
        <a:defRPr sz="4400" b="1">
          <a:solidFill>
            <a:srgbClr val="F58273"/>
          </a:solidFill>
          <a:latin typeface="Arial" pitchFamily="34" charset="0"/>
          <a:cs typeface="Arial" pitchFamily="34" charset="0"/>
        </a:defRPr>
      </a:lvl5pPr>
      <a:lvl6pPr marL="457200" algn="l" rtl="0" fontAlgn="base">
        <a:spcBef>
          <a:spcPct val="0"/>
        </a:spcBef>
        <a:spcAft>
          <a:spcPct val="0"/>
        </a:spcAft>
        <a:defRPr sz="4400">
          <a:solidFill>
            <a:schemeClr val="tx1"/>
          </a:solidFill>
          <a:latin typeface="Arial" pitchFamily="34" charset="0"/>
          <a:cs typeface="Arial" pitchFamily="34" charset="0"/>
        </a:defRPr>
      </a:lvl6pPr>
      <a:lvl7pPr marL="914400" algn="l" rtl="0" fontAlgn="base">
        <a:spcBef>
          <a:spcPct val="0"/>
        </a:spcBef>
        <a:spcAft>
          <a:spcPct val="0"/>
        </a:spcAft>
        <a:defRPr sz="4400">
          <a:solidFill>
            <a:schemeClr val="tx1"/>
          </a:solidFill>
          <a:latin typeface="Arial" pitchFamily="34" charset="0"/>
          <a:cs typeface="Arial" pitchFamily="34" charset="0"/>
        </a:defRPr>
      </a:lvl7pPr>
      <a:lvl8pPr marL="1371600" algn="l" rtl="0" fontAlgn="base">
        <a:spcBef>
          <a:spcPct val="0"/>
        </a:spcBef>
        <a:spcAft>
          <a:spcPct val="0"/>
        </a:spcAft>
        <a:defRPr sz="4400">
          <a:solidFill>
            <a:schemeClr val="tx1"/>
          </a:solidFill>
          <a:latin typeface="Arial" pitchFamily="34" charset="0"/>
          <a:cs typeface="Arial" pitchFamily="34" charset="0"/>
        </a:defRPr>
      </a:lvl8pPr>
      <a:lvl9pPr marL="1828800" algn="l" rtl="0" fontAlgn="base">
        <a:spcBef>
          <a:spcPct val="0"/>
        </a:spcBef>
        <a:spcAft>
          <a:spcPct val="0"/>
        </a:spcAft>
        <a:defRPr sz="4400">
          <a:solidFill>
            <a:schemeClr val="tx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F6F9FC"/>
            </a:gs>
            <a:gs pos="74001">
              <a:srgbClr val="B0C6E1"/>
            </a:gs>
            <a:gs pos="83000">
              <a:srgbClr val="B0C6E1"/>
            </a:gs>
            <a:gs pos="100000">
              <a:srgbClr val="CAD9EB"/>
            </a:gs>
          </a:gsLst>
          <a:lin ang="5400000" scaled="1"/>
        </a:gradFill>
        <a:effectLst/>
      </p:bgPr>
    </p:bg>
    <p:spTree>
      <p:nvGrpSpPr>
        <p:cNvPr id="1" name=""/>
        <p:cNvGrpSpPr/>
        <p:nvPr/>
      </p:nvGrpSpPr>
      <p:grpSpPr>
        <a:xfrm>
          <a:off x="0" y="0"/>
          <a:ext cx="0" cy="0"/>
          <a:chOff x="0" y="0"/>
          <a:chExt cx="0" cy="0"/>
        </a:xfrm>
      </p:grpSpPr>
      <p:pic>
        <p:nvPicPr>
          <p:cNvPr id="3074" name="Picture 6">
            <a:extLst>
              <a:ext uri="{FF2B5EF4-FFF2-40B4-BE49-F238E27FC236}">
                <a16:creationId xmlns:a16="http://schemas.microsoft.com/office/drawing/2014/main" id="{39CD7CC2-275D-CC6D-3336-3501E01D54BB}"/>
              </a:ext>
            </a:extLst>
          </p:cNvPr>
          <p:cNvPicPr>
            <a:picLocks noChangeAspect="1"/>
          </p:cNvPicPr>
          <p:nvPr userDrawn="1"/>
        </p:nvPicPr>
        <p:blipFill>
          <a:blip r:embed="rId3">
            <a:extLst>
              <a:ext uri="{28A0092B-C50C-407E-A947-70E740481C1C}">
                <a14:useLocalDpi xmlns:a14="http://schemas.microsoft.com/office/drawing/2010/main" val="0"/>
              </a:ext>
            </a:extLst>
          </a:blip>
          <a:srcRect l="1582" b="7797"/>
          <a:stretch>
            <a:fillRect/>
          </a:stretch>
        </p:blipFill>
        <p:spPr bwMode="auto">
          <a:xfrm>
            <a:off x="0" y="5589588"/>
            <a:ext cx="6750050"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7">
            <a:extLst>
              <a:ext uri="{FF2B5EF4-FFF2-40B4-BE49-F238E27FC236}">
                <a16:creationId xmlns:a16="http://schemas.microsoft.com/office/drawing/2014/main" id="{B1A2BDCF-3476-97B2-E11E-E80D064A72CF}"/>
              </a:ext>
            </a:extLst>
          </p:cNvPr>
          <p:cNvPicPr>
            <a:picLocks noChangeAspect="1"/>
          </p:cNvPicPr>
          <p:nvPr userDrawn="1"/>
        </p:nvPicPr>
        <p:blipFill>
          <a:blip r:embed="rId4">
            <a:extLst>
              <a:ext uri="{28A0092B-C50C-407E-A947-70E740481C1C}">
                <a14:useLocalDpi xmlns:a14="http://schemas.microsoft.com/office/drawing/2010/main" val="0"/>
              </a:ext>
            </a:extLst>
          </a:blip>
          <a:srcRect t="-2" r="63783" b="6587"/>
          <a:stretch>
            <a:fillRect/>
          </a:stretch>
        </p:blipFill>
        <p:spPr bwMode="auto">
          <a:xfrm>
            <a:off x="6659563" y="5572125"/>
            <a:ext cx="2484437"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8">
            <a:extLst>
              <a:ext uri="{FF2B5EF4-FFF2-40B4-BE49-F238E27FC236}">
                <a16:creationId xmlns:a16="http://schemas.microsoft.com/office/drawing/2014/main" id="{E6DF59DF-7C1A-5638-8972-9D9D51E52A74}"/>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384300" y="836613"/>
            <a:ext cx="6375400"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9">
            <a:extLst>
              <a:ext uri="{FF2B5EF4-FFF2-40B4-BE49-F238E27FC236}">
                <a16:creationId xmlns:a16="http://schemas.microsoft.com/office/drawing/2014/main" id="{94FB57BC-C687-34CB-D6FF-7EFA5020D102}"/>
              </a:ext>
            </a:extLst>
          </p:cNvPr>
          <p:cNvSpPr txBox="1">
            <a:spLocks noChangeArrowheads="1"/>
          </p:cNvSpPr>
          <p:nvPr userDrawn="1"/>
        </p:nvSpPr>
        <p:spPr bwMode="auto">
          <a:xfrm>
            <a:off x="2014538" y="5657850"/>
            <a:ext cx="5113337" cy="1200150"/>
          </a:xfrm>
          <a:prstGeom prst="rect">
            <a:avLst/>
          </a:prstGeom>
          <a:noFill/>
          <a:ln>
            <a:noFill/>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defRPr/>
            </a:pPr>
            <a:r>
              <a:rPr lang="en-GB" altLang="en-US" sz="2400" b="1" dirty="0">
                <a:solidFill>
                  <a:schemeClr val="bg1"/>
                </a:solidFill>
              </a:rPr>
              <a:t>winstonswish.org</a:t>
            </a:r>
          </a:p>
          <a:p>
            <a:pPr algn="ctr" eaLnBrk="1" hangingPunct="1">
              <a:defRPr/>
            </a:pPr>
            <a:r>
              <a:rPr lang="en-GB" altLang="en-US" sz="2400" b="1" dirty="0">
                <a:solidFill>
                  <a:schemeClr val="bg1"/>
                </a:solidFill>
              </a:rPr>
              <a:t>info@winstonswish.org</a:t>
            </a:r>
          </a:p>
          <a:p>
            <a:pPr algn="ctr" eaLnBrk="1" hangingPunct="1">
              <a:defRPr/>
            </a:pPr>
            <a:r>
              <a:rPr lang="en-GB" altLang="en-US" sz="2400" b="1" dirty="0">
                <a:solidFill>
                  <a:schemeClr val="bg1"/>
                </a:solidFill>
              </a:rPr>
              <a:t>Freephone Helpline: 08088 020 021</a:t>
            </a:r>
          </a:p>
        </p:txBody>
      </p:sp>
    </p:spTree>
  </p:cSld>
  <p:clrMap bg1="lt1" tx1="dk1" bg2="lt2" tx2="dk2" accent1="accent1" accent2="accent2" accent3="accent3" accent4="accent4" accent5="accent5" accent6="accent6" hlink="hlink" folHlink="folHlink"/>
  <p:sldLayoutIdLst>
    <p:sldLayoutId id="2147484436"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F6F9FC"/>
            </a:gs>
            <a:gs pos="74001">
              <a:srgbClr val="B0C6E1"/>
            </a:gs>
            <a:gs pos="83000">
              <a:srgbClr val="B0C6E1"/>
            </a:gs>
            <a:gs pos="100000">
              <a:srgbClr val="CAD9EB"/>
            </a:gs>
          </a:gsLst>
          <a:lin ang="5400000" scaled="1"/>
        </a:gra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091F5779-5936-0AFD-08E1-8EB7EBD212E1}"/>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4099" name="Text Placeholder 2">
            <a:extLst>
              <a:ext uri="{FF2B5EF4-FFF2-40B4-BE49-F238E27FC236}">
                <a16:creationId xmlns:a16="http://schemas.microsoft.com/office/drawing/2014/main" id="{17173D81-B409-3D2E-73FE-561778DAFC10}"/>
              </a:ext>
            </a:extLst>
          </p:cNvPr>
          <p:cNvSpPr>
            <a:spLocks noGrp="1"/>
          </p:cNvSpPr>
          <p:nvPr>
            <p:ph type="body" idx="1"/>
          </p:nvPr>
        </p:nvSpPr>
        <p:spPr bwMode="auto">
          <a:xfrm>
            <a:off x="457200" y="1600200"/>
            <a:ext cx="8229600" cy="420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pic>
        <p:nvPicPr>
          <p:cNvPr id="4100" name="Picture 3">
            <a:extLst>
              <a:ext uri="{FF2B5EF4-FFF2-40B4-BE49-F238E27FC236}">
                <a16:creationId xmlns:a16="http://schemas.microsoft.com/office/drawing/2014/main" id="{4FF19CED-43A8-8EBA-4BDE-0090D0C30956}"/>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68313" y="6181725"/>
            <a:ext cx="34559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7">
            <a:extLst>
              <a:ext uri="{FF2B5EF4-FFF2-40B4-BE49-F238E27FC236}">
                <a16:creationId xmlns:a16="http://schemas.microsoft.com/office/drawing/2014/main" id="{0E3B691C-7375-B94C-11D7-F84A3C46929A}"/>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092950" y="5972175"/>
            <a:ext cx="18716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37" r:id="rId1"/>
    <p:sldLayoutId id="2147484438" r:id="rId2"/>
    <p:sldLayoutId id="2147484439" r:id="rId3"/>
    <p:sldLayoutId id="2147484440" r:id="rId4"/>
    <p:sldLayoutId id="2147484441" r:id="rId5"/>
    <p:sldLayoutId id="2147484442" r:id="rId6"/>
    <p:sldLayoutId id="2147484443" r:id="rId7"/>
    <p:sldLayoutId id="2147484444" r:id="rId8"/>
    <p:sldLayoutId id="2147484445" r:id="rId9"/>
    <p:sldLayoutId id="2147484446" r:id="rId10"/>
    <p:sldLayoutId id="2147484447" r:id="rId11"/>
    <p:sldLayoutId id="2147484448" r:id="rId12"/>
  </p:sldLayoutIdLst>
  <p:txStyles>
    <p:titleStyle>
      <a:lvl1pPr algn="l" rtl="0" eaLnBrk="0" fontAlgn="base" hangingPunct="0">
        <a:spcBef>
          <a:spcPct val="0"/>
        </a:spcBef>
        <a:spcAft>
          <a:spcPct val="0"/>
        </a:spcAft>
        <a:defRPr sz="4400" b="1" kern="1200">
          <a:solidFill>
            <a:schemeClr val="bg1"/>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4400" b="1">
          <a:solidFill>
            <a:schemeClr val="bg1"/>
          </a:solidFill>
          <a:latin typeface="Arial" pitchFamily="34" charset="0"/>
          <a:cs typeface="Arial" pitchFamily="34" charset="0"/>
        </a:defRPr>
      </a:lvl2pPr>
      <a:lvl3pPr algn="l" rtl="0" eaLnBrk="0" fontAlgn="base" hangingPunct="0">
        <a:spcBef>
          <a:spcPct val="0"/>
        </a:spcBef>
        <a:spcAft>
          <a:spcPct val="0"/>
        </a:spcAft>
        <a:defRPr sz="4400" b="1">
          <a:solidFill>
            <a:schemeClr val="bg1"/>
          </a:solidFill>
          <a:latin typeface="Arial" pitchFamily="34" charset="0"/>
          <a:cs typeface="Arial" pitchFamily="34" charset="0"/>
        </a:defRPr>
      </a:lvl3pPr>
      <a:lvl4pPr algn="l" rtl="0" eaLnBrk="0" fontAlgn="base" hangingPunct="0">
        <a:spcBef>
          <a:spcPct val="0"/>
        </a:spcBef>
        <a:spcAft>
          <a:spcPct val="0"/>
        </a:spcAft>
        <a:defRPr sz="4400" b="1">
          <a:solidFill>
            <a:schemeClr val="bg1"/>
          </a:solidFill>
          <a:latin typeface="Arial" pitchFamily="34" charset="0"/>
          <a:cs typeface="Arial" pitchFamily="34" charset="0"/>
        </a:defRPr>
      </a:lvl4pPr>
      <a:lvl5pPr algn="l" rtl="0" eaLnBrk="0" fontAlgn="base" hangingPunct="0">
        <a:spcBef>
          <a:spcPct val="0"/>
        </a:spcBef>
        <a:spcAft>
          <a:spcPct val="0"/>
        </a:spcAft>
        <a:defRPr sz="4400" b="1">
          <a:solidFill>
            <a:schemeClr val="bg1"/>
          </a:solidFill>
          <a:latin typeface="Arial" pitchFamily="34" charset="0"/>
          <a:cs typeface="Arial" pitchFamily="34" charset="0"/>
        </a:defRPr>
      </a:lvl5pPr>
      <a:lvl6pPr marL="457200" algn="l" rtl="0" fontAlgn="base">
        <a:spcBef>
          <a:spcPct val="0"/>
        </a:spcBef>
        <a:spcAft>
          <a:spcPct val="0"/>
        </a:spcAft>
        <a:defRPr sz="4400">
          <a:solidFill>
            <a:schemeClr val="tx1"/>
          </a:solidFill>
          <a:latin typeface="Arial" pitchFamily="34" charset="0"/>
          <a:cs typeface="Arial" pitchFamily="34" charset="0"/>
        </a:defRPr>
      </a:lvl6pPr>
      <a:lvl7pPr marL="914400" algn="l" rtl="0" fontAlgn="base">
        <a:spcBef>
          <a:spcPct val="0"/>
        </a:spcBef>
        <a:spcAft>
          <a:spcPct val="0"/>
        </a:spcAft>
        <a:defRPr sz="4400">
          <a:solidFill>
            <a:schemeClr val="tx1"/>
          </a:solidFill>
          <a:latin typeface="Arial" pitchFamily="34" charset="0"/>
          <a:cs typeface="Arial" pitchFamily="34" charset="0"/>
        </a:defRPr>
      </a:lvl7pPr>
      <a:lvl8pPr marL="1371600" algn="l" rtl="0" fontAlgn="base">
        <a:spcBef>
          <a:spcPct val="0"/>
        </a:spcBef>
        <a:spcAft>
          <a:spcPct val="0"/>
        </a:spcAft>
        <a:defRPr sz="4400">
          <a:solidFill>
            <a:schemeClr val="tx1"/>
          </a:solidFill>
          <a:latin typeface="Arial" pitchFamily="34" charset="0"/>
          <a:cs typeface="Arial" pitchFamily="34" charset="0"/>
        </a:defRPr>
      </a:lvl8pPr>
      <a:lvl9pPr marL="1828800" algn="l" rtl="0" fontAlgn="base">
        <a:spcBef>
          <a:spcPct val="0"/>
        </a:spcBef>
        <a:spcAft>
          <a:spcPct val="0"/>
        </a:spcAft>
        <a:defRPr sz="4400">
          <a:solidFill>
            <a:schemeClr val="tx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F6F9FC"/>
            </a:gs>
            <a:gs pos="74001">
              <a:srgbClr val="B0C6E1"/>
            </a:gs>
            <a:gs pos="83000">
              <a:srgbClr val="B0C6E1"/>
            </a:gs>
            <a:gs pos="100000">
              <a:srgbClr val="CAD9EB"/>
            </a:gs>
          </a:gsLst>
          <a:lin ang="5400000" scaled="1"/>
        </a:grad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77516C8E-6524-6B4F-281A-C1801D144CC2}"/>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5123" name="Text Placeholder 2">
            <a:extLst>
              <a:ext uri="{FF2B5EF4-FFF2-40B4-BE49-F238E27FC236}">
                <a16:creationId xmlns:a16="http://schemas.microsoft.com/office/drawing/2014/main" id="{1E19D61C-3E67-45FE-1E8B-6951D3A8C946}"/>
              </a:ext>
            </a:extLst>
          </p:cNvPr>
          <p:cNvSpPr>
            <a:spLocks noGrp="1"/>
          </p:cNvSpPr>
          <p:nvPr>
            <p:ph type="body" idx="1"/>
          </p:nvPr>
        </p:nvSpPr>
        <p:spPr bwMode="auto">
          <a:xfrm>
            <a:off x="457200" y="1600200"/>
            <a:ext cx="8229600" cy="420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pic>
        <p:nvPicPr>
          <p:cNvPr id="5124" name="Picture 3">
            <a:extLst>
              <a:ext uri="{FF2B5EF4-FFF2-40B4-BE49-F238E27FC236}">
                <a16:creationId xmlns:a16="http://schemas.microsoft.com/office/drawing/2014/main" id="{5C6A8C59-10C0-89E5-7141-240A5109500C}"/>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68313" y="6181725"/>
            <a:ext cx="34559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4">
            <a:extLst>
              <a:ext uri="{FF2B5EF4-FFF2-40B4-BE49-F238E27FC236}">
                <a16:creationId xmlns:a16="http://schemas.microsoft.com/office/drawing/2014/main" id="{DE941537-17FB-8117-0F69-E46ACFB10D4F}"/>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092950" y="5972175"/>
            <a:ext cx="18716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49" r:id="rId1"/>
    <p:sldLayoutId id="2147484450" r:id="rId2"/>
    <p:sldLayoutId id="2147484451" r:id="rId3"/>
    <p:sldLayoutId id="2147484452" r:id="rId4"/>
    <p:sldLayoutId id="2147484453" r:id="rId5"/>
    <p:sldLayoutId id="2147484454" r:id="rId6"/>
    <p:sldLayoutId id="2147484455" r:id="rId7"/>
    <p:sldLayoutId id="2147484456" r:id="rId8"/>
    <p:sldLayoutId id="2147484457" r:id="rId9"/>
    <p:sldLayoutId id="2147484458" r:id="rId10"/>
    <p:sldLayoutId id="2147484459" r:id="rId11"/>
    <p:sldLayoutId id="2147484460" r:id="rId12"/>
  </p:sldLayoutIdLst>
  <p:txStyles>
    <p:titleStyle>
      <a:lvl1pPr algn="l" rtl="0" eaLnBrk="0" fontAlgn="base" hangingPunct="0">
        <a:spcBef>
          <a:spcPct val="0"/>
        </a:spcBef>
        <a:spcAft>
          <a:spcPct val="0"/>
        </a:spcAft>
        <a:defRPr sz="4400" b="1" kern="1200">
          <a:solidFill>
            <a:schemeClr val="bg1"/>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4400" b="1">
          <a:solidFill>
            <a:schemeClr val="bg1"/>
          </a:solidFill>
          <a:latin typeface="Arial" pitchFamily="34" charset="0"/>
          <a:cs typeface="Arial" pitchFamily="34" charset="0"/>
        </a:defRPr>
      </a:lvl2pPr>
      <a:lvl3pPr algn="l" rtl="0" eaLnBrk="0" fontAlgn="base" hangingPunct="0">
        <a:spcBef>
          <a:spcPct val="0"/>
        </a:spcBef>
        <a:spcAft>
          <a:spcPct val="0"/>
        </a:spcAft>
        <a:defRPr sz="4400" b="1">
          <a:solidFill>
            <a:schemeClr val="bg1"/>
          </a:solidFill>
          <a:latin typeface="Arial" pitchFamily="34" charset="0"/>
          <a:cs typeface="Arial" pitchFamily="34" charset="0"/>
        </a:defRPr>
      </a:lvl3pPr>
      <a:lvl4pPr algn="l" rtl="0" eaLnBrk="0" fontAlgn="base" hangingPunct="0">
        <a:spcBef>
          <a:spcPct val="0"/>
        </a:spcBef>
        <a:spcAft>
          <a:spcPct val="0"/>
        </a:spcAft>
        <a:defRPr sz="4400" b="1">
          <a:solidFill>
            <a:schemeClr val="bg1"/>
          </a:solidFill>
          <a:latin typeface="Arial" pitchFamily="34" charset="0"/>
          <a:cs typeface="Arial" pitchFamily="34" charset="0"/>
        </a:defRPr>
      </a:lvl4pPr>
      <a:lvl5pPr algn="l" rtl="0" eaLnBrk="0" fontAlgn="base" hangingPunct="0">
        <a:spcBef>
          <a:spcPct val="0"/>
        </a:spcBef>
        <a:spcAft>
          <a:spcPct val="0"/>
        </a:spcAft>
        <a:defRPr sz="4400" b="1">
          <a:solidFill>
            <a:schemeClr val="bg1"/>
          </a:solidFill>
          <a:latin typeface="Arial" pitchFamily="34" charset="0"/>
          <a:cs typeface="Arial" pitchFamily="34" charset="0"/>
        </a:defRPr>
      </a:lvl5pPr>
      <a:lvl6pPr marL="457200" algn="l" rtl="0" fontAlgn="base">
        <a:spcBef>
          <a:spcPct val="0"/>
        </a:spcBef>
        <a:spcAft>
          <a:spcPct val="0"/>
        </a:spcAft>
        <a:defRPr sz="4400">
          <a:solidFill>
            <a:schemeClr val="tx1"/>
          </a:solidFill>
          <a:latin typeface="Arial" pitchFamily="34" charset="0"/>
          <a:cs typeface="Arial" pitchFamily="34" charset="0"/>
        </a:defRPr>
      </a:lvl6pPr>
      <a:lvl7pPr marL="914400" algn="l" rtl="0" fontAlgn="base">
        <a:spcBef>
          <a:spcPct val="0"/>
        </a:spcBef>
        <a:spcAft>
          <a:spcPct val="0"/>
        </a:spcAft>
        <a:defRPr sz="4400">
          <a:solidFill>
            <a:schemeClr val="tx1"/>
          </a:solidFill>
          <a:latin typeface="Arial" pitchFamily="34" charset="0"/>
          <a:cs typeface="Arial" pitchFamily="34" charset="0"/>
        </a:defRPr>
      </a:lvl7pPr>
      <a:lvl8pPr marL="1371600" algn="l" rtl="0" fontAlgn="base">
        <a:spcBef>
          <a:spcPct val="0"/>
        </a:spcBef>
        <a:spcAft>
          <a:spcPct val="0"/>
        </a:spcAft>
        <a:defRPr sz="4400">
          <a:solidFill>
            <a:schemeClr val="tx1"/>
          </a:solidFill>
          <a:latin typeface="Arial" pitchFamily="34" charset="0"/>
          <a:cs typeface="Arial" pitchFamily="34" charset="0"/>
        </a:defRPr>
      </a:lvl8pPr>
      <a:lvl9pPr marL="1828800" algn="l" rtl="0" fontAlgn="base">
        <a:spcBef>
          <a:spcPct val="0"/>
        </a:spcBef>
        <a:spcAft>
          <a:spcPct val="0"/>
        </a:spcAft>
        <a:defRPr sz="4400">
          <a:solidFill>
            <a:schemeClr val="tx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F6F9FC"/>
            </a:gs>
            <a:gs pos="74001">
              <a:srgbClr val="B0C6E1"/>
            </a:gs>
            <a:gs pos="83000">
              <a:srgbClr val="B0C6E1"/>
            </a:gs>
            <a:gs pos="100000">
              <a:srgbClr val="CAD9EB"/>
            </a:gs>
          </a:gsLst>
          <a:lin ang="5400000" scaled="1"/>
        </a:gradFill>
        <a:effectLst/>
      </p:bgPr>
    </p:bg>
    <p:spTree>
      <p:nvGrpSpPr>
        <p:cNvPr id="1" name=""/>
        <p:cNvGrpSpPr/>
        <p:nvPr/>
      </p:nvGrpSpPr>
      <p:grpSpPr>
        <a:xfrm>
          <a:off x="0" y="0"/>
          <a:ext cx="0" cy="0"/>
          <a:chOff x="0" y="0"/>
          <a:chExt cx="0" cy="0"/>
        </a:xfrm>
      </p:grpSpPr>
      <p:sp>
        <p:nvSpPr>
          <p:cNvPr id="6146" name="Title Placeholder 1">
            <a:extLst>
              <a:ext uri="{FF2B5EF4-FFF2-40B4-BE49-F238E27FC236}">
                <a16:creationId xmlns:a16="http://schemas.microsoft.com/office/drawing/2014/main" id="{8C10400B-507F-AB8E-E489-DB84159E9C3B}"/>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6147" name="Text Placeholder 2">
            <a:extLst>
              <a:ext uri="{FF2B5EF4-FFF2-40B4-BE49-F238E27FC236}">
                <a16:creationId xmlns:a16="http://schemas.microsoft.com/office/drawing/2014/main" id="{5C509046-F678-5484-0C57-451DDF465A78}"/>
              </a:ext>
            </a:extLst>
          </p:cNvPr>
          <p:cNvSpPr>
            <a:spLocks noGrp="1"/>
          </p:cNvSpPr>
          <p:nvPr>
            <p:ph type="body" idx="1"/>
          </p:nvPr>
        </p:nvSpPr>
        <p:spPr bwMode="auto">
          <a:xfrm>
            <a:off x="457200" y="1600200"/>
            <a:ext cx="8229600" cy="420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pic>
        <p:nvPicPr>
          <p:cNvPr id="6148" name="Picture 3">
            <a:extLst>
              <a:ext uri="{FF2B5EF4-FFF2-40B4-BE49-F238E27FC236}">
                <a16:creationId xmlns:a16="http://schemas.microsoft.com/office/drawing/2014/main" id="{559D4D97-495B-0CB4-E2BC-FBE33F3140E3}"/>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68313" y="6181725"/>
            <a:ext cx="34559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4">
            <a:extLst>
              <a:ext uri="{FF2B5EF4-FFF2-40B4-BE49-F238E27FC236}">
                <a16:creationId xmlns:a16="http://schemas.microsoft.com/office/drawing/2014/main" id="{B484A947-2333-C82F-67E1-A808DD20BB2F}"/>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092950" y="5972175"/>
            <a:ext cx="18716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61" r:id="rId1"/>
    <p:sldLayoutId id="2147484462" r:id="rId2"/>
    <p:sldLayoutId id="2147484463" r:id="rId3"/>
    <p:sldLayoutId id="2147484464" r:id="rId4"/>
    <p:sldLayoutId id="2147484465" r:id="rId5"/>
    <p:sldLayoutId id="2147484466" r:id="rId6"/>
    <p:sldLayoutId id="2147484467" r:id="rId7"/>
    <p:sldLayoutId id="2147484468" r:id="rId8"/>
    <p:sldLayoutId id="2147484469" r:id="rId9"/>
    <p:sldLayoutId id="2147484470" r:id="rId10"/>
    <p:sldLayoutId id="2147484471" r:id="rId11"/>
    <p:sldLayoutId id="2147484472" r:id="rId12"/>
  </p:sldLayoutIdLst>
  <p:txStyles>
    <p:titleStyle>
      <a:lvl1pPr algn="l" rtl="0" eaLnBrk="0" fontAlgn="base" hangingPunct="0">
        <a:spcBef>
          <a:spcPct val="0"/>
        </a:spcBef>
        <a:spcAft>
          <a:spcPct val="0"/>
        </a:spcAft>
        <a:defRPr sz="4400" b="1" kern="1200">
          <a:solidFill>
            <a:schemeClr val="bg1"/>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4400" b="1">
          <a:solidFill>
            <a:schemeClr val="bg1"/>
          </a:solidFill>
          <a:latin typeface="Arial" pitchFamily="34" charset="0"/>
          <a:cs typeface="Arial" pitchFamily="34" charset="0"/>
        </a:defRPr>
      </a:lvl2pPr>
      <a:lvl3pPr algn="l" rtl="0" eaLnBrk="0" fontAlgn="base" hangingPunct="0">
        <a:spcBef>
          <a:spcPct val="0"/>
        </a:spcBef>
        <a:spcAft>
          <a:spcPct val="0"/>
        </a:spcAft>
        <a:defRPr sz="4400" b="1">
          <a:solidFill>
            <a:schemeClr val="bg1"/>
          </a:solidFill>
          <a:latin typeface="Arial" pitchFamily="34" charset="0"/>
          <a:cs typeface="Arial" pitchFamily="34" charset="0"/>
        </a:defRPr>
      </a:lvl3pPr>
      <a:lvl4pPr algn="l" rtl="0" eaLnBrk="0" fontAlgn="base" hangingPunct="0">
        <a:spcBef>
          <a:spcPct val="0"/>
        </a:spcBef>
        <a:spcAft>
          <a:spcPct val="0"/>
        </a:spcAft>
        <a:defRPr sz="4400" b="1">
          <a:solidFill>
            <a:schemeClr val="bg1"/>
          </a:solidFill>
          <a:latin typeface="Arial" pitchFamily="34" charset="0"/>
          <a:cs typeface="Arial" pitchFamily="34" charset="0"/>
        </a:defRPr>
      </a:lvl4pPr>
      <a:lvl5pPr algn="l" rtl="0" eaLnBrk="0" fontAlgn="base" hangingPunct="0">
        <a:spcBef>
          <a:spcPct val="0"/>
        </a:spcBef>
        <a:spcAft>
          <a:spcPct val="0"/>
        </a:spcAft>
        <a:defRPr sz="4400" b="1">
          <a:solidFill>
            <a:schemeClr val="bg1"/>
          </a:solidFill>
          <a:latin typeface="Arial" pitchFamily="34" charset="0"/>
          <a:cs typeface="Arial" pitchFamily="34" charset="0"/>
        </a:defRPr>
      </a:lvl5pPr>
      <a:lvl6pPr marL="457200" algn="l" rtl="0" fontAlgn="base">
        <a:spcBef>
          <a:spcPct val="0"/>
        </a:spcBef>
        <a:spcAft>
          <a:spcPct val="0"/>
        </a:spcAft>
        <a:defRPr sz="4400">
          <a:solidFill>
            <a:schemeClr val="tx1"/>
          </a:solidFill>
          <a:latin typeface="Arial" pitchFamily="34" charset="0"/>
          <a:cs typeface="Arial" pitchFamily="34" charset="0"/>
        </a:defRPr>
      </a:lvl6pPr>
      <a:lvl7pPr marL="914400" algn="l" rtl="0" fontAlgn="base">
        <a:spcBef>
          <a:spcPct val="0"/>
        </a:spcBef>
        <a:spcAft>
          <a:spcPct val="0"/>
        </a:spcAft>
        <a:defRPr sz="4400">
          <a:solidFill>
            <a:schemeClr val="tx1"/>
          </a:solidFill>
          <a:latin typeface="Arial" pitchFamily="34" charset="0"/>
          <a:cs typeface="Arial" pitchFamily="34" charset="0"/>
        </a:defRPr>
      </a:lvl7pPr>
      <a:lvl8pPr marL="1371600" algn="l" rtl="0" fontAlgn="base">
        <a:spcBef>
          <a:spcPct val="0"/>
        </a:spcBef>
        <a:spcAft>
          <a:spcPct val="0"/>
        </a:spcAft>
        <a:defRPr sz="4400">
          <a:solidFill>
            <a:schemeClr val="tx1"/>
          </a:solidFill>
          <a:latin typeface="Arial" pitchFamily="34" charset="0"/>
          <a:cs typeface="Arial" pitchFamily="34" charset="0"/>
        </a:defRPr>
      </a:lvl8pPr>
      <a:lvl9pPr marL="1828800" algn="l" rtl="0" fontAlgn="base">
        <a:spcBef>
          <a:spcPct val="0"/>
        </a:spcBef>
        <a:spcAft>
          <a:spcPct val="0"/>
        </a:spcAft>
        <a:defRPr sz="4400">
          <a:solidFill>
            <a:schemeClr val="tx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F6F9FC"/>
            </a:gs>
            <a:gs pos="74001">
              <a:srgbClr val="B0C6E1"/>
            </a:gs>
            <a:gs pos="83000">
              <a:srgbClr val="B0C6E1"/>
            </a:gs>
            <a:gs pos="100000">
              <a:srgbClr val="CAD9EB"/>
            </a:gs>
          </a:gsLst>
          <a:lin ang="5400000" scaled="1"/>
        </a:gradFill>
        <a:effectLst/>
      </p:bgPr>
    </p:bg>
    <p:spTree>
      <p:nvGrpSpPr>
        <p:cNvPr id="1" name=""/>
        <p:cNvGrpSpPr/>
        <p:nvPr/>
      </p:nvGrpSpPr>
      <p:grpSpPr>
        <a:xfrm>
          <a:off x="0" y="0"/>
          <a:ext cx="0" cy="0"/>
          <a:chOff x="0" y="0"/>
          <a:chExt cx="0" cy="0"/>
        </a:xfrm>
      </p:grpSpPr>
      <p:sp>
        <p:nvSpPr>
          <p:cNvPr id="7170" name="Title Placeholder 1">
            <a:extLst>
              <a:ext uri="{FF2B5EF4-FFF2-40B4-BE49-F238E27FC236}">
                <a16:creationId xmlns:a16="http://schemas.microsoft.com/office/drawing/2014/main" id="{6A3B7D5C-7126-F203-777A-3B6B49609E87}"/>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7171" name="Text Placeholder 2">
            <a:extLst>
              <a:ext uri="{FF2B5EF4-FFF2-40B4-BE49-F238E27FC236}">
                <a16:creationId xmlns:a16="http://schemas.microsoft.com/office/drawing/2014/main" id="{0C33E3A4-FE46-7ABA-B019-926556E12516}"/>
              </a:ext>
            </a:extLst>
          </p:cNvPr>
          <p:cNvSpPr>
            <a:spLocks noGrp="1"/>
          </p:cNvSpPr>
          <p:nvPr>
            <p:ph type="body" idx="1"/>
          </p:nvPr>
        </p:nvSpPr>
        <p:spPr bwMode="auto">
          <a:xfrm>
            <a:off x="457200" y="1600200"/>
            <a:ext cx="8229600" cy="420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pic>
        <p:nvPicPr>
          <p:cNvPr id="7172" name="Picture 3">
            <a:extLst>
              <a:ext uri="{FF2B5EF4-FFF2-40B4-BE49-F238E27FC236}">
                <a16:creationId xmlns:a16="http://schemas.microsoft.com/office/drawing/2014/main" id="{40D2A778-9C54-68C9-C379-A0A2B416061C}"/>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68313" y="6181725"/>
            <a:ext cx="34559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4">
            <a:extLst>
              <a:ext uri="{FF2B5EF4-FFF2-40B4-BE49-F238E27FC236}">
                <a16:creationId xmlns:a16="http://schemas.microsoft.com/office/drawing/2014/main" id="{31570D79-9164-7E0A-B581-992081F8A88E}"/>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092950" y="5972175"/>
            <a:ext cx="18716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73" r:id="rId1"/>
    <p:sldLayoutId id="2147484474" r:id="rId2"/>
    <p:sldLayoutId id="2147484475" r:id="rId3"/>
    <p:sldLayoutId id="2147484476" r:id="rId4"/>
    <p:sldLayoutId id="2147484477" r:id="rId5"/>
    <p:sldLayoutId id="2147484478" r:id="rId6"/>
    <p:sldLayoutId id="2147484479" r:id="rId7"/>
    <p:sldLayoutId id="2147484480" r:id="rId8"/>
    <p:sldLayoutId id="2147484481" r:id="rId9"/>
    <p:sldLayoutId id="2147484482" r:id="rId10"/>
    <p:sldLayoutId id="2147484483" r:id="rId11"/>
    <p:sldLayoutId id="2147484484" r:id="rId12"/>
  </p:sldLayoutIdLst>
  <p:txStyles>
    <p:titleStyle>
      <a:lvl1pPr algn="l" rtl="0" eaLnBrk="0" fontAlgn="base" hangingPunct="0">
        <a:spcBef>
          <a:spcPct val="0"/>
        </a:spcBef>
        <a:spcAft>
          <a:spcPct val="0"/>
        </a:spcAft>
        <a:defRPr sz="4400" b="1" kern="1200">
          <a:solidFill>
            <a:schemeClr val="tx1"/>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4400" b="1">
          <a:solidFill>
            <a:schemeClr val="tx1"/>
          </a:solidFill>
          <a:latin typeface="Arial" pitchFamily="34" charset="0"/>
          <a:cs typeface="Arial" pitchFamily="34" charset="0"/>
        </a:defRPr>
      </a:lvl2pPr>
      <a:lvl3pPr algn="l" rtl="0" eaLnBrk="0" fontAlgn="base" hangingPunct="0">
        <a:spcBef>
          <a:spcPct val="0"/>
        </a:spcBef>
        <a:spcAft>
          <a:spcPct val="0"/>
        </a:spcAft>
        <a:defRPr sz="4400" b="1">
          <a:solidFill>
            <a:schemeClr val="tx1"/>
          </a:solidFill>
          <a:latin typeface="Arial" pitchFamily="34" charset="0"/>
          <a:cs typeface="Arial" pitchFamily="34" charset="0"/>
        </a:defRPr>
      </a:lvl3pPr>
      <a:lvl4pPr algn="l" rtl="0" eaLnBrk="0" fontAlgn="base" hangingPunct="0">
        <a:spcBef>
          <a:spcPct val="0"/>
        </a:spcBef>
        <a:spcAft>
          <a:spcPct val="0"/>
        </a:spcAft>
        <a:defRPr sz="4400" b="1">
          <a:solidFill>
            <a:schemeClr val="tx1"/>
          </a:solidFill>
          <a:latin typeface="Arial" pitchFamily="34" charset="0"/>
          <a:cs typeface="Arial" pitchFamily="34" charset="0"/>
        </a:defRPr>
      </a:lvl4pPr>
      <a:lvl5pPr algn="l" rtl="0" eaLnBrk="0" fontAlgn="base" hangingPunct="0">
        <a:spcBef>
          <a:spcPct val="0"/>
        </a:spcBef>
        <a:spcAft>
          <a:spcPct val="0"/>
        </a:spcAft>
        <a:defRPr sz="4400" b="1">
          <a:solidFill>
            <a:schemeClr val="tx1"/>
          </a:solidFill>
          <a:latin typeface="Arial" pitchFamily="34" charset="0"/>
          <a:cs typeface="Arial" pitchFamily="34" charset="0"/>
        </a:defRPr>
      </a:lvl5pPr>
      <a:lvl6pPr marL="457200" algn="l" rtl="0" fontAlgn="base">
        <a:spcBef>
          <a:spcPct val="0"/>
        </a:spcBef>
        <a:spcAft>
          <a:spcPct val="0"/>
        </a:spcAft>
        <a:defRPr sz="4400">
          <a:solidFill>
            <a:schemeClr val="tx1"/>
          </a:solidFill>
          <a:latin typeface="Arial" pitchFamily="34" charset="0"/>
          <a:cs typeface="Arial" pitchFamily="34" charset="0"/>
        </a:defRPr>
      </a:lvl6pPr>
      <a:lvl7pPr marL="914400" algn="l" rtl="0" fontAlgn="base">
        <a:spcBef>
          <a:spcPct val="0"/>
        </a:spcBef>
        <a:spcAft>
          <a:spcPct val="0"/>
        </a:spcAft>
        <a:defRPr sz="4400">
          <a:solidFill>
            <a:schemeClr val="tx1"/>
          </a:solidFill>
          <a:latin typeface="Arial" pitchFamily="34" charset="0"/>
          <a:cs typeface="Arial" pitchFamily="34" charset="0"/>
        </a:defRPr>
      </a:lvl7pPr>
      <a:lvl8pPr marL="1371600" algn="l" rtl="0" fontAlgn="base">
        <a:spcBef>
          <a:spcPct val="0"/>
        </a:spcBef>
        <a:spcAft>
          <a:spcPct val="0"/>
        </a:spcAft>
        <a:defRPr sz="4400">
          <a:solidFill>
            <a:schemeClr val="tx1"/>
          </a:solidFill>
          <a:latin typeface="Arial" pitchFamily="34" charset="0"/>
          <a:cs typeface="Arial" pitchFamily="34" charset="0"/>
        </a:defRPr>
      </a:lvl8pPr>
      <a:lvl9pPr marL="1828800" algn="l" rtl="0" fontAlgn="base">
        <a:spcBef>
          <a:spcPct val="0"/>
        </a:spcBef>
        <a:spcAft>
          <a:spcPct val="0"/>
        </a:spcAft>
        <a:defRPr sz="4400">
          <a:solidFill>
            <a:schemeClr val="tx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F6F9FC"/>
            </a:gs>
            <a:gs pos="74001">
              <a:srgbClr val="B0C6E1"/>
            </a:gs>
            <a:gs pos="83000">
              <a:srgbClr val="B0C6E1"/>
            </a:gs>
            <a:gs pos="100000">
              <a:srgbClr val="CAD9EB"/>
            </a:gs>
          </a:gsLst>
          <a:lin ang="5400000" scaled="1"/>
        </a:gradFill>
        <a:effectLst/>
      </p:bgPr>
    </p:bg>
    <p:spTree>
      <p:nvGrpSpPr>
        <p:cNvPr id="1" name=""/>
        <p:cNvGrpSpPr/>
        <p:nvPr/>
      </p:nvGrpSpPr>
      <p:grpSpPr>
        <a:xfrm>
          <a:off x="0" y="0"/>
          <a:ext cx="0" cy="0"/>
          <a:chOff x="0" y="0"/>
          <a:chExt cx="0" cy="0"/>
        </a:xfrm>
      </p:grpSpPr>
      <p:sp>
        <p:nvSpPr>
          <p:cNvPr id="8194" name="Title Placeholder 1">
            <a:extLst>
              <a:ext uri="{FF2B5EF4-FFF2-40B4-BE49-F238E27FC236}">
                <a16:creationId xmlns:a16="http://schemas.microsoft.com/office/drawing/2014/main" id="{06934CBB-4A2E-F4D6-73BB-56C63B9A0CFB}"/>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8195" name="Text Placeholder 2">
            <a:extLst>
              <a:ext uri="{FF2B5EF4-FFF2-40B4-BE49-F238E27FC236}">
                <a16:creationId xmlns:a16="http://schemas.microsoft.com/office/drawing/2014/main" id="{2E10A56B-140A-17EF-048D-EEC19D2386FA}"/>
              </a:ext>
            </a:extLst>
          </p:cNvPr>
          <p:cNvSpPr>
            <a:spLocks noGrp="1"/>
          </p:cNvSpPr>
          <p:nvPr>
            <p:ph type="body" idx="1"/>
          </p:nvPr>
        </p:nvSpPr>
        <p:spPr bwMode="auto">
          <a:xfrm>
            <a:off x="457200" y="1600200"/>
            <a:ext cx="8229600" cy="420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pic>
        <p:nvPicPr>
          <p:cNvPr id="8196" name="Picture 2" descr="U:\Branding\2017 Brand Refresh\Logos\WW icon and texture\Transparent\WW-Icon-Texture-Coral-CMYK.png">
            <a:extLst>
              <a:ext uri="{FF2B5EF4-FFF2-40B4-BE49-F238E27FC236}">
                <a16:creationId xmlns:a16="http://schemas.microsoft.com/office/drawing/2014/main" id="{D7F5F0AC-CE5E-3ABB-0D33-783AA2833C11}"/>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948488" y="5949950"/>
            <a:ext cx="199707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8">
            <a:extLst>
              <a:ext uri="{FF2B5EF4-FFF2-40B4-BE49-F238E27FC236}">
                <a16:creationId xmlns:a16="http://schemas.microsoft.com/office/drawing/2014/main" id="{827504D1-3214-D728-CBA6-8FBC825B0DCE}"/>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68313" y="6181725"/>
            <a:ext cx="3479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85" r:id="rId1"/>
    <p:sldLayoutId id="2147484486" r:id="rId2"/>
    <p:sldLayoutId id="2147484487" r:id="rId3"/>
    <p:sldLayoutId id="2147484488" r:id="rId4"/>
    <p:sldLayoutId id="2147484489" r:id="rId5"/>
    <p:sldLayoutId id="2147484490" r:id="rId6"/>
    <p:sldLayoutId id="2147484491" r:id="rId7"/>
    <p:sldLayoutId id="2147484492" r:id="rId8"/>
    <p:sldLayoutId id="2147484493" r:id="rId9"/>
    <p:sldLayoutId id="2147484494" r:id="rId10"/>
    <p:sldLayoutId id="2147484495" r:id="rId11"/>
  </p:sldLayoutIdLst>
  <p:txStyles>
    <p:titleStyle>
      <a:lvl1pPr algn="l" rtl="0" eaLnBrk="0" fontAlgn="base" hangingPunct="0">
        <a:spcBef>
          <a:spcPct val="0"/>
        </a:spcBef>
        <a:spcAft>
          <a:spcPct val="0"/>
        </a:spcAft>
        <a:defRPr sz="4400" b="1" kern="1200">
          <a:solidFill>
            <a:srgbClr val="F58273"/>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4400" b="1">
          <a:solidFill>
            <a:srgbClr val="F58273"/>
          </a:solidFill>
          <a:latin typeface="Arial" pitchFamily="34" charset="0"/>
          <a:cs typeface="Arial" pitchFamily="34" charset="0"/>
        </a:defRPr>
      </a:lvl2pPr>
      <a:lvl3pPr algn="l" rtl="0" eaLnBrk="0" fontAlgn="base" hangingPunct="0">
        <a:spcBef>
          <a:spcPct val="0"/>
        </a:spcBef>
        <a:spcAft>
          <a:spcPct val="0"/>
        </a:spcAft>
        <a:defRPr sz="4400" b="1">
          <a:solidFill>
            <a:srgbClr val="F58273"/>
          </a:solidFill>
          <a:latin typeface="Arial" pitchFamily="34" charset="0"/>
          <a:cs typeface="Arial" pitchFamily="34" charset="0"/>
        </a:defRPr>
      </a:lvl3pPr>
      <a:lvl4pPr algn="l" rtl="0" eaLnBrk="0" fontAlgn="base" hangingPunct="0">
        <a:spcBef>
          <a:spcPct val="0"/>
        </a:spcBef>
        <a:spcAft>
          <a:spcPct val="0"/>
        </a:spcAft>
        <a:defRPr sz="4400" b="1">
          <a:solidFill>
            <a:srgbClr val="F58273"/>
          </a:solidFill>
          <a:latin typeface="Arial" pitchFamily="34" charset="0"/>
          <a:cs typeface="Arial" pitchFamily="34" charset="0"/>
        </a:defRPr>
      </a:lvl4pPr>
      <a:lvl5pPr algn="l" rtl="0" eaLnBrk="0" fontAlgn="base" hangingPunct="0">
        <a:spcBef>
          <a:spcPct val="0"/>
        </a:spcBef>
        <a:spcAft>
          <a:spcPct val="0"/>
        </a:spcAft>
        <a:defRPr sz="4400" b="1">
          <a:solidFill>
            <a:srgbClr val="F58273"/>
          </a:solidFill>
          <a:latin typeface="Arial" pitchFamily="34" charset="0"/>
          <a:cs typeface="Arial" pitchFamily="34" charset="0"/>
        </a:defRPr>
      </a:lvl5pPr>
      <a:lvl6pPr marL="457200" algn="l" rtl="0" fontAlgn="base">
        <a:spcBef>
          <a:spcPct val="0"/>
        </a:spcBef>
        <a:spcAft>
          <a:spcPct val="0"/>
        </a:spcAft>
        <a:defRPr sz="4400">
          <a:solidFill>
            <a:schemeClr val="tx1"/>
          </a:solidFill>
          <a:latin typeface="Arial" pitchFamily="34" charset="0"/>
          <a:cs typeface="Arial" pitchFamily="34" charset="0"/>
        </a:defRPr>
      </a:lvl6pPr>
      <a:lvl7pPr marL="914400" algn="l" rtl="0" fontAlgn="base">
        <a:spcBef>
          <a:spcPct val="0"/>
        </a:spcBef>
        <a:spcAft>
          <a:spcPct val="0"/>
        </a:spcAft>
        <a:defRPr sz="4400">
          <a:solidFill>
            <a:schemeClr val="tx1"/>
          </a:solidFill>
          <a:latin typeface="Arial" pitchFamily="34" charset="0"/>
          <a:cs typeface="Arial" pitchFamily="34" charset="0"/>
        </a:defRPr>
      </a:lvl7pPr>
      <a:lvl8pPr marL="1371600" algn="l" rtl="0" fontAlgn="base">
        <a:spcBef>
          <a:spcPct val="0"/>
        </a:spcBef>
        <a:spcAft>
          <a:spcPct val="0"/>
        </a:spcAft>
        <a:defRPr sz="4400">
          <a:solidFill>
            <a:schemeClr val="tx1"/>
          </a:solidFill>
          <a:latin typeface="Arial" pitchFamily="34" charset="0"/>
          <a:cs typeface="Arial" pitchFamily="34" charset="0"/>
        </a:defRPr>
      </a:lvl8pPr>
      <a:lvl9pPr marL="1828800" algn="l" rtl="0" fontAlgn="base">
        <a:spcBef>
          <a:spcPct val="0"/>
        </a:spcBef>
        <a:spcAft>
          <a:spcPct val="0"/>
        </a:spcAft>
        <a:defRPr sz="4400">
          <a:solidFill>
            <a:schemeClr val="tx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2.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childline.org.uk/toolbox/games/balloon/" TargetMode="External"/><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fischytunes.com/video-repo/this-is-how-i-m-feeling/"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zdKYWiVy9FY?feature=oembed" TargetMode="Externa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childline.org.uk/toolbox/games/balloon/" TargetMode="Externa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www.fischytunes.com/video-repo/this-is-how-i-m-feeling/"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fischytunes.com/video-repo/this-is-how-i-m-feeling/" TargetMode="External"/><Relationship Id="rId2" Type="http://schemas.openxmlformats.org/officeDocument/2006/relationships/notesSlide" Target="../notesSlides/notesSlide1.xml"/><Relationship Id="rId1" Type="http://schemas.openxmlformats.org/officeDocument/2006/relationships/slideLayout" Target="../slideLayouts/slideLayout51.xml"/><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9.xml"/><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6" name="Title 1">
            <a:extLst>
              <a:ext uri="{FF2B5EF4-FFF2-40B4-BE49-F238E27FC236}">
                <a16:creationId xmlns:a16="http://schemas.microsoft.com/office/drawing/2014/main" id="{322F2B9B-F59A-DF9C-4515-1BE7C7CCCF9F}"/>
              </a:ext>
            </a:extLst>
          </p:cNvPr>
          <p:cNvSpPr>
            <a:spLocks noGrp="1"/>
          </p:cNvSpPr>
          <p:nvPr>
            <p:ph type="ctrTitle"/>
          </p:nvPr>
        </p:nvSpPr>
        <p:spPr>
          <a:xfrm>
            <a:off x="611188" y="560388"/>
            <a:ext cx="8137525" cy="1470025"/>
          </a:xfrm>
        </p:spPr>
        <p:txBody>
          <a:bodyPr/>
          <a:lstStyle/>
          <a:p>
            <a:pPr algn="ctr" eaLnBrk="1" hangingPunct="1"/>
            <a:r>
              <a:rPr lang="en-GB" altLang="en-US">
                <a:solidFill>
                  <a:schemeClr val="tx1"/>
                </a:solidFill>
              </a:rPr>
              <a:t>Learning about Bereavement, Loss and Grief</a:t>
            </a:r>
          </a:p>
        </p:txBody>
      </p:sp>
      <p:pic>
        <p:nvPicPr>
          <p:cNvPr id="82947" name="Picture 2" descr="U:\Branding\2017 Brand Refresh\Logos\Primary logo\PNG\WW-Anton-Textured-Logo-Black-White-RGB-Tagline.png">
            <a:extLst>
              <a:ext uri="{FF2B5EF4-FFF2-40B4-BE49-F238E27FC236}">
                <a16:creationId xmlns:a16="http://schemas.microsoft.com/office/drawing/2014/main" id="{7EF34108-3B98-F72F-27A5-BFC5160194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2313" y="5307013"/>
            <a:ext cx="1830387"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8" name="Rectangle 1">
            <a:extLst>
              <a:ext uri="{FF2B5EF4-FFF2-40B4-BE49-F238E27FC236}">
                <a16:creationId xmlns:a16="http://schemas.microsoft.com/office/drawing/2014/main" id="{21E1F161-3E7B-FECB-4DBA-2B9E4EE77A6E}"/>
              </a:ext>
            </a:extLst>
          </p:cNvPr>
          <p:cNvSpPr>
            <a:spLocks noChangeArrowheads="1"/>
          </p:cNvSpPr>
          <p:nvPr/>
        </p:nvSpPr>
        <p:spPr bwMode="auto">
          <a:xfrm>
            <a:off x="2430463" y="2413000"/>
            <a:ext cx="4572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GB" altLang="en-US" sz="2800" b="1">
                <a:solidFill>
                  <a:srgbClr val="000000"/>
                </a:solidFill>
              </a:rPr>
              <a:t>Lesson resource for P2</a:t>
            </a:r>
          </a:p>
          <a:p>
            <a:pPr algn="ctr">
              <a:spcBef>
                <a:spcPct val="0"/>
              </a:spcBef>
              <a:buFontTx/>
              <a:buNone/>
            </a:pPr>
            <a:r>
              <a:rPr lang="en-GB" altLang="en-US" b="1">
                <a:solidFill>
                  <a:srgbClr val="31859C"/>
                </a:solidFill>
                <a:latin typeface="Comic Sans MS" panose="030F0702030302020204" pitchFamily="66" charset="0"/>
              </a:rPr>
              <a:t>Learn</a:t>
            </a:r>
          </a:p>
          <a:p>
            <a:pPr algn="ctr">
              <a:spcBef>
                <a:spcPct val="0"/>
              </a:spcBef>
              <a:buFontTx/>
              <a:buNone/>
            </a:pPr>
            <a:endParaRPr lang="en-GB" altLang="en-US" sz="1800">
              <a:solidFill>
                <a:srgbClr val="FFFFFF"/>
              </a:solidFill>
              <a:latin typeface="Calibri" panose="020F0502020204030204" pitchFamily="34" charset="0"/>
            </a:endParaRPr>
          </a:p>
          <a:p>
            <a:pPr algn="ctr">
              <a:spcBef>
                <a:spcPct val="0"/>
              </a:spcBef>
              <a:buFontTx/>
              <a:buNone/>
            </a:pPr>
            <a:endParaRPr lang="en-GB" altLang="en-US" sz="1800">
              <a:solidFill>
                <a:srgbClr val="FFFFFF"/>
              </a:solidFill>
              <a:latin typeface="Calibri" panose="020F0502020204030204" pitchFamily="34" charset="0"/>
            </a:endParaRPr>
          </a:p>
        </p:txBody>
      </p:sp>
      <p:sp>
        <p:nvSpPr>
          <p:cNvPr id="82949" name="TextBox 1">
            <a:extLst>
              <a:ext uri="{FF2B5EF4-FFF2-40B4-BE49-F238E27FC236}">
                <a16:creationId xmlns:a16="http://schemas.microsoft.com/office/drawing/2014/main" id="{053FAFD4-C6BE-930F-6728-142EAEE7F5F4}"/>
              </a:ext>
            </a:extLst>
          </p:cNvPr>
          <p:cNvSpPr txBox="1">
            <a:spLocks noChangeArrowheads="1"/>
          </p:cNvSpPr>
          <p:nvPr/>
        </p:nvSpPr>
        <p:spPr bwMode="auto">
          <a:xfrm>
            <a:off x="1042988" y="4041775"/>
            <a:ext cx="7058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GB" altLang="en-US" sz="1800" b="1">
                <a:solidFill>
                  <a:srgbClr val="000000"/>
                </a:solidFill>
                <a:latin typeface="Comic Sans MS" panose="030F0702030302020204" pitchFamily="66" charset="0"/>
              </a:rPr>
              <a:t>East Renfrewshire Bereavement, Loss and Grief Team</a:t>
            </a:r>
          </a:p>
          <a:p>
            <a:pPr algn="ctr">
              <a:spcBef>
                <a:spcPct val="0"/>
              </a:spcBef>
              <a:buFontTx/>
              <a:buNone/>
            </a:pPr>
            <a:r>
              <a:rPr lang="en-GB" altLang="en-US" sz="1800" b="1">
                <a:solidFill>
                  <a:srgbClr val="000000"/>
                </a:solidFill>
                <a:latin typeface="Comic Sans MS" panose="030F0702030302020204" pitchFamily="66" charset="0"/>
              </a:rPr>
              <a:t>With thanks to Winston’s Wish</a:t>
            </a:r>
          </a:p>
        </p:txBody>
      </p:sp>
      <p:pic>
        <p:nvPicPr>
          <p:cNvPr id="82950" name="Picture 1">
            <a:extLst>
              <a:ext uri="{FF2B5EF4-FFF2-40B4-BE49-F238E27FC236}">
                <a16:creationId xmlns:a16="http://schemas.microsoft.com/office/drawing/2014/main" id="{36B6979E-521C-A838-16EE-29AE956A8FC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67313" y="4883150"/>
            <a:ext cx="1455737" cy="179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1" name="Picture 2">
            <a:extLst>
              <a:ext uri="{FF2B5EF4-FFF2-40B4-BE49-F238E27FC236}">
                <a16:creationId xmlns:a16="http://schemas.microsoft.com/office/drawing/2014/main" id="{7B7F6563-8F28-1521-E6E9-E257FC024BE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5575" y="4883150"/>
            <a:ext cx="4657725" cy="179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a:extLst>
              <a:ext uri="{FF2B5EF4-FFF2-40B4-BE49-F238E27FC236}">
                <a16:creationId xmlns:a16="http://schemas.microsoft.com/office/drawing/2014/main" id="{0F2F3741-61BD-90F2-BD42-0950E3DAE030}"/>
              </a:ext>
            </a:extLst>
          </p:cNvPr>
          <p:cNvSpPr>
            <a:spLocks noGrp="1"/>
          </p:cNvSpPr>
          <p:nvPr>
            <p:ph type="title"/>
          </p:nvPr>
        </p:nvSpPr>
        <p:spPr>
          <a:xfrm>
            <a:off x="544513" y="476250"/>
            <a:ext cx="8229600" cy="1143000"/>
          </a:xfrm>
        </p:spPr>
        <p:txBody>
          <a:bodyPr/>
          <a:lstStyle/>
          <a:p>
            <a:r>
              <a:rPr lang="en-GB" altLang="en-US" sz="4000">
                <a:solidFill>
                  <a:srgbClr val="002060"/>
                </a:solidFill>
              </a:rPr>
              <a:t>What did we learn today?</a:t>
            </a:r>
          </a:p>
        </p:txBody>
      </p:sp>
      <p:sp>
        <p:nvSpPr>
          <p:cNvPr id="96259" name="Content Placeholder 2">
            <a:extLst>
              <a:ext uri="{FF2B5EF4-FFF2-40B4-BE49-F238E27FC236}">
                <a16:creationId xmlns:a16="http://schemas.microsoft.com/office/drawing/2014/main" id="{18FD7493-1EFD-695E-21C8-DCFAE8B2E9B8}"/>
              </a:ext>
            </a:extLst>
          </p:cNvPr>
          <p:cNvSpPr>
            <a:spLocks noGrp="1"/>
          </p:cNvSpPr>
          <p:nvPr>
            <p:ph sz="half" idx="1"/>
          </p:nvPr>
        </p:nvSpPr>
        <p:spPr>
          <a:xfrm>
            <a:off x="542925" y="2276475"/>
            <a:ext cx="4811713" cy="3816350"/>
          </a:xfrm>
        </p:spPr>
        <p:txBody>
          <a:bodyPr/>
          <a:lstStyle/>
          <a:p>
            <a:pPr marL="0" indent="0">
              <a:buFont typeface="Arial" panose="020B0604020202020204" pitchFamily="34" charset="0"/>
              <a:buNone/>
            </a:pPr>
            <a:r>
              <a:rPr lang="en-GB" altLang="en-US">
                <a:solidFill>
                  <a:srgbClr val="002060"/>
                </a:solidFill>
              </a:rPr>
              <a:t>Death is part of life.</a:t>
            </a:r>
          </a:p>
          <a:p>
            <a:pPr marL="0" indent="0">
              <a:buFont typeface="Arial" panose="020B0604020202020204" pitchFamily="34" charset="0"/>
              <a:buNone/>
            </a:pPr>
            <a:r>
              <a:rPr lang="en-GB" altLang="en-US" sz="2400" b="1">
                <a:solidFill>
                  <a:srgbClr val="002060"/>
                </a:solidFill>
              </a:rPr>
              <a:t>I have found out that death means…</a:t>
            </a:r>
          </a:p>
          <a:p>
            <a:pPr marL="0" indent="0">
              <a:buFont typeface="Arial" panose="020B0604020202020204" pitchFamily="34" charset="0"/>
              <a:buNone/>
            </a:pPr>
            <a:endParaRPr lang="en-GB" altLang="en-US" i="1">
              <a:solidFill>
                <a:srgbClr val="002060"/>
              </a:solidFill>
            </a:endParaRPr>
          </a:p>
          <a:p>
            <a:pPr marL="0" indent="0">
              <a:buFont typeface="Arial" panose="020B0604020202020204" pitchFamily="34" charset="0"/>
              <a:buNone/>
            </a:pPr>
            <a:r>
              <a:rPr lang="en-GB" altLang="en-US">
                <a:solidFill>
                  <a:srgbClr val="002060"/>
                </a:solidFill>
              </a:rPr>
              <a:t>How can you remember someone?</a:t>
            </a:r>
          </a:p>
          <a:p>
            <a:pPr marL="0" indent="0">
              <a:buFont typeface="Arial" panose="020B0604020202020204" pitchFamily="34" charset="0"/>
              <a:buNone/>
            </a:pPr>
            <a:r>
              <a:rPr lang="en-GB" altLang="en-US" sz="2400" b="1">
                <a:solidFill>
                  <a:srgbClr val="002060"/>
                </a:solidFill>
              </a:rPr>
              <a:t>I can remember…</a:t>
            </a:r>
          </a:p>
          <a:p>
            <a:pPr marL="0" indent="0">
              <a:buFont typeface="Arial" panose="020B0604020202020204" pitchFamily="34" charset="0"/>
              <a:buNone/>
            </a:pPr>
            <a:endParaRPr lang="en-GB" altLang="en-US">
              <a:latin typeface="Verdana" panose="020B0604030504040204" pitchFamily="34" charset="0"/>
            </a:endParaRPr>
          </a:p>
          <a:p>
            <a:pPr marL="0" indent="0">
              <a:buFont typeface="Arial" panose="020B0604020202020204" pitchFamily="34" charset="0"/>
              <a:buNone/>
            </a:pPr>
            <a:endParaRPr lang="en-GB" altLang="en-US">
              <a:latin typeface="Verdana" panose="020B0604030504040204" pitchFamily="34" charset="0"/>
            </a:endParaRPr>
          </a:p>
          <a:p>
            <a:pPr marL="0" indent="0">
              <a:buFont typeface="Arial" panose="020B0604020202020204" pitchFamily="34" charset="0"/>
              <a:buNone/>
            </a:pPr>
            <a:endParaRPr lang="en-GB" altLang="en-US"/>
          </a:p>
          <a:p>
            <a:pPr marL="0" indent="0">
              <a:buFont typeface="Arial" panose="020B0604020202020204" pitchFamily="34" charset="0"/>
              <a:buNone/>
            </a:pPr>
            <a:endParaRPr lang="en-GB" altLang="en-US"/>
          </a:p>
          <a:p>
            <a:pPr marL="0" indent="0">
              <a:buFont typeface="Arial" panose="020B0604020202020204" pitchFamily="34" charset="0"/>
              <a:buNone/>
            </a:pPr>
            <a:endParaRPr lang="en-GB" altLang="en-US"/>
          </a:p>
        </p:txBody>
      </p:sp>
      <p:sp>
        <p:nvSpPr>
          <p:cNvPr id="96260" name="Content Placeholder 1">
            <a:extLst>
              <a:ext uri="{FF2B5EF4-FFF2-40B4-BE49-F238E27FC236}">
                <a16:creationId xmlns:a16="http://schemas.microsoft.com/office/drawing/2014/main" id="{9ABD061B-6BF2-DA3A-2E76-0ED708E8AE9F}"/>
              </a:ext>
            </a:extLst>
          </p:cNvPr>
          <p:cNvSpPr>
            <a:spLocks noGrp="1"/>
          </p:cNvSpPr>
          <p:nvPr>
            <p:ph sz="half" idx="2"/>
          </p:nvPr>
        </p:nvSpPr>
        <p:spPr>
          <a:xfrm>
            <a:off x="4648200" y="1600200"/>
            <a:ext cx="4038600" cy="4205288"/>
          </a:xfrm>
        </p:spPr>
        <p:txBody>
          <a:bodyPr/>
          <a:lstStyle/>
          <a:p>
            <a:endParaRPr lang="en-GB" altLang="en-US"/>
          </a:p>
        </p:txBody>
      </p:sp>
      <p:pic>
        <p:nvPicPr>
          <p:cNvPr id="96261" name="Picture 6" descr="Saying Goodbye to Hare Activity Pack | Saying Goodbye Matters">
            <a:extLst>
              <a:ext uri="{FF2B5EF4-FFF2-40B4-BE49-F238E27FC236}">
                <a16:creationId xmlns:a16="http://schemas.microsoft.com/office/drawing/2014/main" id="{1E983047-C159-2303-B030-05EF649668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625" y="2276475"/>
            <a:ext cx="3516313"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a:extLst>
              <a:ext uri="{FF2B5EF4-FFF2-40B4-BE49-F238E27FC236}">
                <a16:creationId xmlns:a16="http://schemas.microsoft.com/office/drawing/2014/main" id="{66ED2586-8E16-7367-0C0A-EE14A39F4AEC}"/>
              </a:ext>
            </a:extLst>
          </p:cNvPr>
          <p:cNvSpPr>
            <a:spLocks noGrp="1"/>
          </p:cNvSpPr>
          <p:nvPr>
            <p:ph type="title" idx="4294967295"/>
          </p:nvPr>
        </p:nvSpPr>
        <p:spPr>
          <a:xfrm>
            <a:off x="496888" y="315913"/>
            <a:ext cx="8093075" cy="993775"/>
          </a:xfrm>
        </p:spPr>
        <p:txBody>
          <a:bodyPr/>
          <a:lstStyle/>
          <a:p>
            <a:r>
              <a:rPr lang="en-GB" altLang="en-US">
                <a:solidFill>
                  <a:srgbClr val="002060"/>
                </a:solidFill>
              </a:rPr>
              <a:t>Watch your worries float away</a:t>
            </a:r>
          </a:p>
        </p:txBody>
      </p:sp>
      <p:sp>
        <p:nvSpPr>
          <p:cNvPr id="3" name="Content Placeholder 2">
            <a:extLst>
              <a:ext uri="{FF2B5EF4-FFF2-40B4-BE49-F238E27FC236}">
                <a16:creationId xmlns:a16="http://schemas.microsoft.com/office/drawing/2014/main" id="{E16B7703-FEA5-F05E-5C88-46F0031E9A27}"/>
              </a:ext>
            </a:extLst>
          </p:cNvPr>
          <p:cNvSpPr>
            <a:spLocks noGrp="1"/>
          </p:cNvSpPr>
          <p:nvPr>
            <p:ph sz="half" idx="4294967295"/>
          </p:nvPr>
        </p:nvSpPr>
        <p:spPr>
          <a:xfrm>
            <a:off x="349250" y="676275"/>
            <a:ext cx="8686800" cy="3635375"/>
          </a:xfrm>
        </p:spPr>
        <p:txBody>
          <a:bodyPr>
            <a:normAutofit fontScale="77500" lnSpcReduction="20000"/>
          </a:bodyPr>
          <a:lstStyle/>
          <a:p>
            <a:pPr>
              <a:defRPr/>
            </a:pPr>
            <a:endParaRPr lang="en-GB" dirty="0">
              <a:latin typeface="Verdana Pro" panose="020B0604030504040204" pitchFamily="34" charset="0"/>
            </a:endParaRPr>
          </a:p>
          <a:p>
            <a:pPr>
              <a:defRPr/>
            </a:pPr>
            <a:endParaRPr lang="en-GB" dirty="0">
              <a:latin typeface="Verdana Pro" panose="020B0604030504040204" pitchFamily="34" charset="0"/>
            </a:endParaRPr>
          </a:p>
          <a:p>
            <a:pPr>
              <a:defRPr/>
            </a:pPr>
            <a:endParaRPr lang="en-GB" dirty="0">
              <a:latin typeface="Verdana Pro" panose="020B0604030504040204" pitchFamily="34" charset="0"/>
            </a:endParaRPr>
          </a:p>
          <a:p>
            <a:pPr>
              <a:defRPr/>
            </a:pPr>
            <a:endParaRPr lang="en-GB" dirty="0">
              <a:latin typeface="Verdana Pro" panose="020B0604030504040204" pitchFamily="34" charset="0"/>
            </a:endParaRPr>
          </a:p>
          <a:p>
            <a:pPr marL="0" indent="0">
              <a:lnSpc>
                <a:spcPct val="120000"/>
              </a:lnSpc>
              <a:buFont typeface="Arial" panose="020B0604020202020204" pitchFamily="34" charset="0"/>
              <a:buNone/>
              <a:defRPr/>
            </a:pPr>
            <a:r>
              <a:rPr lang="en-GB" altLang="en-US" sz="4200" b="1" dirty="0">
                <a:solidFill>
                  <a:srgbClr val="002060"/>
                </a:solidFill>
              </a:rPr>
              <a:t>Play this game to let your worries go. </a:t>
            </a:r>
          </a:p>
          <a:p>
            <a:pPr marL="0" indent="0">
              <a:buFont typeface="Arial" panose="020B0604020202020204" pitchFamily="34" charset="0"/>
              <a:buNone/>
              <a:defRPr/>
            </a:pPr>
            <a:endParaRPr lang="en-GB" altLang="en-US" sz="4200" b="1" dirty="0">
              <a:solidFill>
                <a:srgbClr val="002060"/>
              </a:solidFill>
            </a:endParaRPr>
          </a:p>
          <a:p>
            <a:pPr marL="0" indent="0">
              <a:buFont typeface="Arial" panose="020B0604020202020204" pitchFamily="34" charset="0"/>
              <a:buNone/>
              <a:defRPr/>
            </a:pPr>
            <a:r>
              <a:rPr lang="en-GB" altLang="en-US" sz="4200" b="1" dirty="0">
                <a:solidFill>
                  <a:srgbClr val="002060"/>
                </a:solidFill>
                <a:hlinkClick r:id="rId2"/>
              </a:rPr>
              <a:t>https://www.childline.org.uk/toolbox/games/balloon/</a:t>
            </a:r>
            <a:r>
              <a:rPr lang="en-GB" altLang="en-US" sz="4200" b="1" dirty="0">
                <a:solidFill>
                  <a:srgbClr val="002060"/>
                </a:solidFill>
              </a:rPr>
              <a:t> </a:t>
            </a:r>
          </a:p>
        </p:txBody>
      </p:sp>
      <p:sp>
        <p:nvSpPr>
          <p:cNvPr id="9" name="Heart 8">
            <a:extLst>
              <a:ext uri="{FF2B5EF4-FFF2-40B4-BE49-F238E27FC236}">
                <a16:creationId xmlns:a16="http://schemas.microsoft.com/office/drawing/2014/main" id="{A65F547A-5695-923A-FAAA-DACCD3E32B64}"/>
              </a:ext>
            </a:extLst>
          </p:cNvPr>
          <p:cNvSpPr/>
          <p:nvPr/>
        </p:nvSpPr>
        <p:spPr>
          <a:xfrm>
            <a:off x="6473825" y="4119563"/>
            <a:ext cx="144463" cy="144462"/>
          </a:xfrm>
          <a:prstGeom prst="hear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bg1"/>
              </a:solidFill>
            </a:endParaRPr>
          </a:p>
        </p:txBody>
      </p:sp>
      <p:grpSp>
        <p:nvGrpSpPr>
          <p:cNvPr id="97285" name="Group 11">
            <a:extLst>
              <a:ext uri="{FF2B5EF4-FFF2-40B4-BE49-F238E27FC236}">
                <a16:creationId xmlns:a16="http://schemas.microsoft.com/office/drawing/2014/main" id="{5969CC4F-AF33-BCAF-B5AC-91A90B19588F}"/>
              </a:ext>
            </a:extLst>
          </p:cNvPr>
          <p:cNvGrpSpPr>
            <a:grpSpLocks/>
          </p:cNvGrpSpPr>
          <p:nvPr/>
        </p:nvGrpSpPr>
        <p:grpSpPr bwMode="auto">
          <a:xfrm rot="1258302">
            <a:off x="2876550" y="4560888"/>
            <a:ext cx="3470275" cy="1989137"/>
            <a:chOff x="1583668" y="4181646"/>
            <a:chExt cx="1944215" cy="1450039"/>
          </a:xfrm>
        </p:grpSpPr>
        <p:sp>
          <p:nvSpPr>
            <p:cNvPr id="13" name="Oval Callout 12">
              <a:extLst>
                <a:ext uri="{FF2B5EF4-FFF2-40B4-BE49-F238E27FC236}">
                  <a16:creationId xmlns:a16="http://schemas.microsoft.com/office/drawing/2014/main" id="{F58E67F1-D201-2849-80FA-FC548F2F9D23}"/>
                </a:ext>
              </a:extLst>
            </p:cNvPr>
            <p:cNvSpPr/>
            <p:nvPr/>
          </p:nvSpPr>
          <p:spPr>
            <a:xfrm>
              <a:off x="1583668" y="4181646"/>
              <a:ext cx="1944215" cy="1450039"/>
            </a:xfrm>
            <a:prstGeom prst="wedgeEllipseCallout">
              <a:avLst>
                <a:gd name="adj1" fmla="val 36999"/>
                <a:gd name="adj2" fmla="val -98575"/>
              </a:avLst>
            </a:prstGeom>
            <a:solidFill>
              <a:srgbClr val="FFC36E"/>
            </a:solidFill>
            <a:ln>
              <a:solidFill>
                <a:srgbClr val="FFC36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7288" name="TextBox 13">
              <a:extLst>
                <a:ext uri="{FF2B5EF4-FFF2-40B4-BE49-F238E27FC236}">
                  <a16:creationId xmlns:a16="http://schemas.microsoft.com/office/drawing/2014/main" id="{49771240-2372-D10A-6628-4352FC5377C4}"/>
                </a:ext>
              </a:extLst>
            </p:cNvPr>
            <p:cNvSpPr txBox="1">
              <a:spLocks noChangeArrowheads="1"/>
            </p:cNvSpPr>
            <p:nvPr/>
          </p:nvSpPr>
          <p:spPr bwMode="auto">
            <a:xfrm>
              <a:off x="1907703" y="4310403"/>
              <a:ext cx="1296144" cy="11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GB" altLang="en-US" sz="2000"/>
                <a:t>If you feel you can’t let your worries go, you should talk to a teacher!</a:t>
              </a:r>
              <a:endParaRPr lang="en-GB" altLang="en-US" sz="2000" b="1"/>
            </a:p>
          </p:txBody>
        </p:sp>
      </p:grpSp>
      <p:pic>
        <p:nvPicPr>
          <p:cNvPr id="97286" name="Picture 13" descr="Download red balloon transparent png images background | TOPpng">
            <a:extLst>
              <a:ext uri="{FF2B5EF4-FFF2-40B4-BE49-F238E27FC236}">
                <a16:creationId xmlns:a16="http://schemas.microsoft.com/office/drawing/2014/main" id="{CC001402-FE41-607F-A714-EB4C1762F8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888" y="130175"/>
            <a:ext cx="4278312" cy="437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a:extLst>
              <a:ext uri="{FF2B5EF4-FFF2-40B4-BE49-F238E27FC236}">
                <a16:creationId xmlns:a16="http://schemas.microsoft.com/office/drawing/2014/main" id="{75F15B70-E102-5315-2B5C-4AF70E768EE1}"/>
              </a:ext>
            </a:extLst>
          </p:cNvPr>
          <p:cNvSpPr>
            <a:spLocks noGrp="1"/>
          </p:cNvSpPr>
          <p:nvPr>
            <p:ph type="ctrTitle"/>
          </p:nvPr>
        </p:nvSpPr>
        <p:spPr>
          <a:xfrm>
            <a:off x="468313" y="560388"/>
            <a:ext cx="8188325" cy="1470025"/>
          </a:xfrm>
        </p:spPr>
        <p:txBody>
          <a:bodyPr/>
          <a:lstStyle/>
          <a:p>
            <a:pPr algn="ctr" eaLnBrk="1" hangingPunct="1"/>
            <a:r>
              <a:rPr lang="en-GB" altLang="en-US">
                <a:solidFill>
                  <a:schemeClr val="tx1"/>
                </a:solidFill>
              </a:rPr>
              <a:t>Learning about Bereavement, </a:t>
            </a:r>
            <a:br>
              <a:rPr lang="en-GB" altLang="en-US">
                <a:solidFill>
                  <a:schemeClr val="tx1"/>
                </a:solidFill>
              </a:rPr>
            </a:br>
            <a:r>
              <a:rPr lang="en-GB" altLang="en-US">
                <a:solidFill>
                  <a:schemeClr val="tx1"/>
                </a:solidFill>
              </a:rPr>
              <a:t>Loss and Grief</a:t>
            </a:r>
          </a:p>
        </p:txBody>
      </p:sp>
      <p:pic>
        <p:nvPicPr>
          <p:cNvPr id="98307" name="Picture 2" descr="U:\Branding\2017 Brand Refresh\Logos\Primary logo\PNG\WW-Anton-Textured-Logo-Black-White-RGB-Tagline.png">
            <a:extLst>
              <a:ext uri="{FF2B5EF4-FFF2-40B4-BE49-F238E27FC236}">
                <a16:creationId xmlns:a16="http://schemas.microsoft.com/office/drawing/2014/main" id="{71F8E7C3-AD34-7AB4-7D89-6EBEE7702F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2313" y="5307013"/>
            <a:ext cx="1830387"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8" name="Rectangle 1">
            <a:extLst>
              <a:ext uri="{FF2B5EF4-FFF2-40B4-BE49-F238E27FC236}">
                <a16:creationId xmlns:a16="http://schemas.microsoft.com/office/drawing/2014/main" id="{D92D80EB-AF8E-1279-2118-62EF8312771B}"/>
              </a:ext>
            </a:extLst>
          </p:cNvPr>
          <p:cNvSpPr>
            <a:spLocks noChangeArrowheads="1"/>
          </p:cNvSpPr>
          <p:nvPr/>
        </p:nvSpPr>
        <p:spPr bwMode="auto">
          <a:xfrm>
            <a:off x="2430463" y="2413000"/>
            <a:ext cx="4572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GB" altLang="en-US" sz="2800" b="1">
                <a:solidFill>
                  <a:srgbClr val="000000"/>
                </a:solidFill>
              </a:rPr>
              <a:t>Lesson resource for P2</a:t>
            </a:r>
          </a:p>
          <a:p>
            <a:pPr algn="ctr">
              <a:spcBef>
                <a:spcPct val="0"/>
              </a:spcBef>
              <a:buFontTx/>
              <a:buNone/>
            </a:pPr>
            <a:r>
              <a:rPr lang="en-GB" altLang="en-US" b="1">
                <a:solidFill>
                  <a:srgbClr val="31859C"/>
                </a:solidFill>
                <a:latin typeface="Comic Sans MS" panose="030F0702030302020204" pitchFamily="66" charset="0"/>
              </a:rPr>
              <a:t>Explore</a:t>
            </a:r>
          </a:p>
          <a:p>
            <a:pPr algn="ctr">
              <a:spcBef>
                <a:spcPct val="0"/>
              </a:spcBef>
              <a:buFontTx/>
              <a:buNone/>
            </a:pPr>
            <a:endParaRPr lang="en-GB" altLang="en-US" sz="1800">
              <a:solidFill>
                <a:srgbClr val="FFFFFF"/>
              </a:solidFill>
              <a:latin typeface="Calibri" panose="020F0502020204030204" pitchFamily="34" charset="0"/>
            </a:endParaRPr>
          </a:p>
          <a:p>
            <a:pPr algn="ctr">
              <a:spcBef>
                <a:spcPct val="0"/>
              </a:spcBef>
              <a:buFontTx/>
              <a:buNone/>
            </a:pPr>
            <a:endParaRPr lang="en-GB" altLang="en-US" sz="1800">
              <a:solidFill>
                <a:srgbClr val="FFFFFF"/>
              </a:solidFill>
              <a:latin typeface="Calibri" panose="020F0502020204030204" pitchFamily="34" charset="0"/>
            </a:endParaRPr>
          </a:p>
        </p:txBody>
      </p:sp>
      <p:sp>
        <p:nvSpPr>
          <p:cNvPr id="98309" name="TextBox 1">
            <a:extLst>
              <a:ext uri="{FF2B5EF4-FFF2-40B4-BE49-F238E27FC236}">
                <a16:creationId xmlns:a16="http://schemas.microsoft.com/office/drawing/2014/main" id="{5A35EB2B-27CD-A1C7-E923-C87774FCC262}"/>
              </a:ext>
            </a:extLst>
          </p:cNvPr>
          <p:cNvSpPr txBox="1">
            <a:spLocks noChangeArrowheads="1"/>
          </p:cNvSpPr>
          <p:nvPr/>
        </p:nvSpPr>
        <p:spPr bwMode="auto">
          <a:xfrm>
            <a:off x="1042988" y="4041775"/>
            <a:ext cx="7058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GB" altLang="en-US" sz="1800" b="1">
                <a:solidFill>
                  <a:srgbClr val="000000"/>
                </a:solidFill>
                <a:latin typeface="Comic Sans MS" panose="030F0702030302020204" pitchFamily="66" charset="0"/>
              </a:rPr>
              <a:t>East Renfrewshire Bereavement, Loss and Grief Team</a:t>
            </a:r>
          </a:p>
          <a:p>
            <a:pPr algn="ctr">
              <a:spcBef>
                <a:spcPct val="0"/>
              </a:spcBef>
              <a:buFontTx/>
              <a:buNone/>
            </a:pPr>
            <a:r>
              <a:rPr lang="en-GB" altLang="en-US" sz="1800" b="1">
                <a:solidFill>
                  <a:srgbClr val="000000"/>
                </a:solidFill>
                <a:latin typeface="Comic Sans MS" panose="030F0702030302020204" pitchFamily="66" charset="0"/>
              </a:rPr>
              <a:t>With thanks to Winston’s Wish</a:t>
            </a:r>
          </a:p>
        </p:txBody>
      </p:sp>
      <p:pic>
        <p:nvPicPr>
          <p:cNvPr id="98310" name="Picture 1">
            <a:extLst>
              <a:ext uri="{FF2B5EF4-FFF2-40B4-BE49-F238E27FC236}">
                <a16:creationId xmlns:a16="http://schemas.microsoft.com/office/drawing/2014/main" id="{1ABE7E7D-6D86-A9B1-64B4-C1EA5AE460C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67313" y="4883150"/>
            <a:ext cx="1455737" cy="179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1" name="Picture 2">
            <a:extLst>
              <a:ext uri="{FF2B5EF4-FFF2-40B4-BE49-F238E27FC236}">
                <a16:creationId xmlns:a16="http://schemas.microsoft.com/office/drawing/2014/main" id="{CC27A0C2-1BEA-2486-D893-679CBD5D630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5575" y="4883150"/>
            <a:ext cx="4657725" cy="179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a:extLst>
              <a:ext uri="{FF2B5EF4-FFF2-40B4-BE49-F238E27FC236}">
                <a16:creationId xmlns:a16="http://schemas.microsoft.com/office/drawing/2014/main" id="{A758561A-F8B4-881D-18EA-9E5DFBF43C2C}"/>
              </a:ext>
            </a:extLst>
          </p:cNvPr>
          <p:cNvSpPr>
            <a:spLocks noGrp="1"/>
          </p:cNvSpPr>
          <p:nvPr>
            <p:ph type="title"/>
          </p:nvPr>
        </p:nvSpPr>
        <p:spPr/>
        <p:txBody>
          <a:bodyPr/>
          <a:lstStyle/>
          <a:p>
            <a:r>
              <a:rPr lang="en-GB" altLang="en-US">
                <a:solidFill>
                  <a:srgbClr val="002060"/>
                </a:solidFill>
              </a:rPr>
              <a:t>Today’s lesson</a:t>
            </a:r>
          </a:p>
        </p:txBody>
      </p:sp>
      <p:sp>
        <p:nvSpPr>
          <p:cNvPr id="83971" name="Content Placeholder 2">
            <a:extLst>
              <a:ext uri="{FF2B5EF4-FFF2-40B4-BE49-F238E27FC236}">
                <a16:creationId xmlns:a16="http://schemas.microsoft.com/office/drawing/2014/main" id="{A3F6878B-38B2-5222-E835-2B10081EBA6D}"/>
              </a:ext>
            </a:extLst>
          </p:cNvPr>
          <p:cNvSpPr>
            <a:spLocks noGrp="1"/>
          </p:cNvSpPr>
          <p:nvPr>
            <p:ph idx="1"/>
          </p:nvPr>
        </p:nvSpPr>
        <p:spPr>
          <a:xfrm>
            <a:off x="457200" y="1600200"/>
            <a:ext cx="5843588" cy="4205288"/>
          </a:xfrm>
        </p:spPr>
        <p:txBody>
          <a:bodyPr/>
          <a:lstStyle/>
          <a:p>
            <a:pPr>
              <a:defRPr/>
            </a:pPr>
            <a:r>
              <a:rPr lang="en-GB" altLang="en-US" dirty="0"/>
              <a:t>Today we will be thinking about loss and the death of pets</a:t>
            </a:r>
          </a:p>
          <a:p>
            <a:pPr marL="0" indent="0">
              <a:buFont typeface="Arial" panose="020B0604020202020204" pitchFamily="34" charset="0"/>
              <a:buNone/>
              <a:defRPr/>
            </a:pPr>
            <a:endParaRPr lang="en-GB" altLang="en-US" dirty="0"/>
          </a:p>
          <a:p>
            <a:pPr>
              <a:defRPr/>
            </a:pPr>
            <a:r>
              <a:rPr lang="en-GB" altLang="en-US" dirty="0"/>
              <a:t>Some of us may have already experienced the death of a pet</a:t>
            </a:r>
          </a:p>
        </p:txBody>
      </p:sp>
      <p:pic>
        <p:nvPicPr>
          <p:cNvPr id="99332" name="Picture 6" descr="Mourning the Loss of Your Pet">
            <a:extLst>
              <a:ext uri="{FF2B5EF4-FFF2-40B4-BE49-F238E27FC236}">
                <a16:creationId xmlns:a16="http://schemas.microsoft.com/office/drawing/2014/main" id="{FF60B2BB-9EE2-4C84-15E0-5317FB73C0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3265" b="13382"/>
          <a:stretch>
            <a:fillRect/>
          </a:stretch>
        </p:blipFill>
        <p:spPr bwMode="auto">
          <a:xfrm>
            <a:off x="5867400" y="296863"/>
            <a:ext cx="3136900" cy="236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a:extLst>
              <a:ext uri="{FF2B5EF4-FFF2-40B4-BE49-F238E27FC236}">
                <a16:creationId xmlns:a16="http://schemas.microsoft.com/office/drawing/2014/main" id="{321BF91C-A778-92F3-4AAD-825FD8582FE5}"/>
              </a:ext>
            </a:extLst>
          </p:cNvPr>
          <p:cNvSpPr>
            <a:spLocks noGrp="1"/>
          </p:cNvSpPr>
          <p:nvPr>
            <p:ph type="title"/>
          </p:nvPr>
        </p:nvSpPr>
        <p:spPr/>
        <p:txBody>
          <a:bodyPr/>
          <a:lstStyle/>
          <a:p>
            <a:r>
              <a:rPr lang="en-GB" altLang="en-US">
                <a:solidFill>
                  <a:srgbClr val="002060"/>
                </a:solidFill>
              </a:rPr>
              <a:t>This is how I’m feeling…</a:t>
            </a:r>
          </a:p>
        </p:txBody>
      </p:sp>
      <p:sp>
        <p:nvSpPr>
          <p:cNvPr id="100355" name="Content Placeholder 2">
            <a:extLst>
              <a:ext uri="{FF2B5EF4-FFF2-40B4-BE49-F238E27FC236}">
                <a16:creationId xmlns:a16="http://schemas.microsoft.com/office/drawing/2014/main" id="{BFF46ACA-6534-F8E7-98FF-4C9925E8FA18}"/>
              </a:ext>
            </a:extLst>
          </p:cNvPr>
          <p:cNvSpPr>
            <a:spLocks noGrp="1"/>
          </p:cNvSpPr>
          <p:nvPr>
            <p:ph idx="1"/>
          </p:nvPr>
        </p:nvSpPr>
        <p:spPr>
          <a:xfrm>
            <a:off x="304800" y="1341438"/>
            <a:ext cx="8534400" cy="3622675"/>
          </a:xfrm>
        </p:spPr>
        <p:txBody>
          <a:bodyPr/>
          <a:lstStyle/>
          <a:p>
            <a:pPr marL="0" indent="0" algn="ctr">
              <a:buFont typeface="Arial" panose="020B0604020202020204" pitchFamily="34" charset="0"/>
              <a:buNone/>
            </a:pPr>
            <a:endParaRPr lang="en-GB" altLang="en-US"/>
          </a:p>
          <a:p>
            <a:pPr marL="0" indent="0" algn="ctr">
              <a:buFont typeface="Arial" panose="020B0604020202020204" pitchFamily="34" charset="0"/>
              <a:buNone/>
            </a:pPr>
            <a:r>
              <a:rPr lang="en-GB" altLang="en-US"/>
              <a:t>Begin by talking about your feelings. Let’s sing a song. </a:t>
            </a:r>
          </a:p>
          <a:p>
            <a:pPr marL="0" indent="0">
              <a:buFont typeface="Arial" panose="020B0604020202020204" pitchFamily="34" charset="0"/>
              <a:buNone/>
            </a:pPr>
            <a:endParaRPr lang="en-GB" altLang="en-US" sz="2800"/>
          </a:p>
        </p:txBody>
      </p:sp>
      <p:pic>
        <p:nvPicPr>
          <p:cNvPr id="100356" name="Picture 3">
            <a:hlinkClick r:id="rId3"/>
            <a:extLst>
              <a:ext uri="{FF2B5EF4-FFF2-40B4-BE49-F238E27FC236}">
                <a16:creationId xmlns:a16="http://schemas.microsoft.com/office/drawing/2014/main" id="{C6CCB3B5-2663-9253-D4E1-F016A76E6F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4013" y="3716338"/>
            <a:ext cx="5895975"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a:extLst>
              <a:ext uri="{FF2B5EF4-FFF2-40B4-BE49-F238E27FC236}">
                <a16:creationId xmlns:a16="http://schemas.microsoft.com/office/drawing/2014/main" id="{0EA7733F-DFDC-6D48-177E-E638C75B2BEC}"/>
              </a:ext>
            </a:extLst>
          </p:cNvPr>
          <p:cNvSpPr>
            <a:spLocks noGrp="1"/>
          </p:cNvSpPr>
          <p:nvPr>
            <p:ph type="title"/>
          </p:nvPr>
        </p:nvSpPr>
        <p:spPr>
          <a:xfrm>
            <a:off x="460375" y="836613"/>
            <a:ext cx="8229600" cy="1143000"/>
          </a:xfrm>
        </p:spPr>
        <p:txBody>
          <a:bodyPr/>
          <a:lstStyle/>
          <a:p>
            <a:r>
              <a:rPr lang="en-GB" altLang="en-US">
                <a:solidFill>
                  <a:srgbClr val="002060"/>
                </a:solidFill>
              </a:rPr>
              <a:t>Recap - How can we help everyone to feel safe and valued in this lesson?</a:t>
            </a:r>
          </a:p>
        </p:txBody>
      </p:sp>
      <p:pic>
        <p:nvPicPr>
          <p:cNvPr id="102403" name="Content Placeholder 4">
            <a:extLst>
              <a:ext uri="{FF2B5EF4-FFF2-40B4-BE49-F238E27FC236}">
                <a16:creationId xmlns:a16="http://schemas.microsoft.com/office/drawing/2014/main" id="{2C549AC1-46A4-4929-CF07-18C791C2148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916238" y="2492375"/>
            <a:ext cx="5386387" cy="3811588"/>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a:extLst>
              <a:ext uri="{FF2B5EF4-FFF2-40B4-BE49-F238E27FC236}">
                <a16:creationId xmlns:a16="http://schemas.microsoft.com/office/drawing/2014/main" id="{C1332FD1-2B71-FAA8-9A79-14A746C6F20A}"/>
              </a:ext>
            </a:extLst>
          </p:cNvPr>
          <p:cNvSpPr>
            <a:spLocks noGrp="1"/>
          </p:cNvSpPr>
          <p:nvPr>
            <p:ph type="title"/>
          </p:nvPr>
        </p:nvSpPr>
        <p:spPr>
          <a:xfrm>
            <a:off x="141468" y="1444925"/>
            <a:ext cx="3756025" cy="1143000"/>
          </a:xfrm>
        </p:spPr>
        <p:txBody>
          <a:bodyPr/>
          <a:lstStyle/>
          <a:p>
            <a:pPr algn="ctr"/>
            <a:r>
              <a:rPr lang="en-GB" altLang="en-US" dirty="0">
                <a:solidFill>
                  <a:srgbClr val="002060"/>
                </a:solidFill>
                <a:latin typeface="Arial"/>
                <a:cs typeface="Arial"/>
              </a:rPr>
              <a:t>The Bereavement Charter </a:t>
            </a:r>
            <a:endParaRPr lang="en-US"/>
          </a:p>
        </p:txBody>
      </p:sp>
      <p:pic>
        <p:nvPicPr>
          <p:cNvPr id="103428" name="Picture 2">
            <a:extLst>
              <a:ext uri="{FF2B5EF4-FFF2-40B4-BE49-F238E27FC236}">
                <a16:creationId xmlns:a16="http://schemas.microsoft.com/office/drawing/2014/main" id="{2C99C485-B48B-B5B1-013C-ABC0F5591F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8738" y="-25400"/>
            <a:ext cx="52752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29" name="Picture 2">
            <a:extLst>
              <a:ext uri="{FF2B5EF4-FFF2-40B4-BE49-F238E27FC236}">
                <a16:creationId xmlns:a16="http://schemas.microsoft.com/office/drawing/2014/main" id="{605DD4D3-D854-626E-FA8F-770D270D3F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225" r="2000" b="2"/>
          <a:stretch>
            <a:fillRect/>
          </a:stretch>
        </p:blipFill>
        <p:spPr bwMode="auto">
          <a:xfrm>
            <a:off x="469032" y="3819316"/>
            <a:ext cx="2921658" cy="303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a:extLst>
              <a:ext uri="{FF2B5EF4-FFF2-40B4-BE49-F238E27FC236}">
                <a16:creationId xmlns:a16="http://schemas.microsoft.com/office/drawing/2014/main" id="{674C0908-EA9C-8DA5-61E3-208CDA263106}"/>
              </a:ext>
            </a:extLst>
          </p:cNvPr>
          <p:cNvSpPr>
            <a:spLocks noGrp="1"/>
          </p:cNvSpPr>
          <p:nvPr>
            <p:ph type="title" idx="4294967295"/>
          </p:nvPr>
        </p:nvSpPr>
        <p:spPr>
          <a:xfrm>
            <a:off x="427038" y="1557338"/>
            <a:ext cx="8032750" cy="993775"/>
          </a:xfrm>
        </p:spPr>
        <p:txBody>
          <a:bodyPr/>
          <a:lstStyle/>
          <a:p>
            <a:r>
              <a:rPr lang="en-GB" altLang="en-US" sz="3200">
                <a:solidFill>
                  <a:srgbClr val="002060"/>
                </a:solidFill>
              </a:rPr>
              <a:t>Recap from session 1</a:t>
            </a:r>
            <a:br>
              <a:rPr lang="en-GB" altLang="en-US" sz="3200">
                <a:solidFill>
                  <a:srgbClr val="002060"/>
                </a:solidFill>
              </a:rPr>
            </a:br>
            <a:r>
              <a:rPr lang="en-GB" altLang="en-US" sz="2800" b="0">
                <a:solidFill>
                  <a:srgbClr val="002060"/>
                </a:solidFill>
              </a:rPr>
              <a:t>What happened in the story?</a:t>
            </a:r>
            <a:br>
              <a:rPr lang="en-GB" altLang="en-US" sz="2800" b="0">
                <a:solidFill>
                  <a:srgbClr val="002060"/>
                </a:solidFill>
              </a:rPr>
            </a:br>
            <a:r>
              <a:rPr lang="en-GB" altLang="en-US" sz="2800" b="0">
                <a:solidFill>
                  <a:srgbClr val="002060"/>
                </a:solidFill>
              </a:rPr>
              <a:t>What are memories?</a:t>
            </a:r>
            <a:br>
              <a:rPr lang="en-GB" altLang="en-US" sz="2800" b="0">
                <a:solidFill>
                  <a:srgbClr val="002060"/>
                </a:solidFill>
              </a:rPr>
            </a:br>
            <a:r>
              <a:rPr lang="en-GB" altLang="en-US" sz="2800" b="0">
                <a:solidFill>
                  <a:srgbClr val="002060"/>
                </a:solidFill>
              </a:rPr>
              <a:t>Share with other people in the class your special memories. </a:t>
            </a:r>
          </a:p>
        </p:txBody>
      </p:sp>
      <p:pic>
        <p:nvPicPr>
          <p:cNvPr id="104451" name="Picture 6" descr="Saying Goodbye to Hare Activity Pack | Saying Goodbye Matters">
            <a:extLst>
              <a:ext uri="{FF2B5EF4-FFF2-40B4-BE49-F238E27FC236}">
                <a16:creationId xmlns:a16="http://schemas.microsoft.com/office/drawing/2014/main" id="{B8B280BF-DBD0-6F0B-70E2-D81AD136F0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3713" y="3405188"/>
            <a:ext cx="3076575"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a:extLst>
              <a:ext uri="{FF2B5EF4-FFF2-40B4-BE49-F238E27FC236}">
                <a16:creationId xmlns:a16="http://schemas.microsoft.com/office/drawing/2014/main" id="{56F1210A-F35A-0647-2650-F967F3626D17}"/>
              </a:ext>
            </a:extLst>
          </p:cNvPr>
          <p:cNvSpPr>
            <a:spLocks noGrp="1"/>
          </p:cNvSpPr>
          <p:nvPr>
            <p:ph type="ctrTitle"/>
          </p:nvPr>
        </p:nvSpPr>
        <p:spPr>
          <a:xfrm>
            <a:off x="374650" y="106363"/>
            <a:ext cx="7772400" cy="1470025"/>
          </a:xfrm>
        </p:spPr>
        <p:txBody>
          <a:bodyPr/>
          <a:lstStyle/>
          <a:p>
            <a:r>
              <a:rPr lang="en-GB" altLang="en-US">
                <a:solidFill>
                  <a:srgbClr val="002060"/>
                </a:solidFill>
              </a:rPr>
              <a:t>Changes in your life</a:t>
            </a:r>
            <a:endParaRPr lang="en-GB" altLang="en-US" sz="2400">
              <a:solidFill>
                <a:srgbClr val="002060"/>
              </a:solidFill>
            </a:endParaRPr>
          </a:p>
        </p:txBody>
      </p:sp>
      <p:sp>
        <p:nvSpPr>
          <p:cNvPr id="105475" name="TextBox 11">
            <a:extLst>
              <a:ext uri="{FF2B5EF4-FFF2-40B4-BE49-F238E27FC236}">
                <a16:creationId xmlns:a16="http://schemas.microsoft.com/office/drawing/2014/main" id="{BF6276C0-453B-BB86-0E0C-20C4655F4516}"/>
              </a:ext>
            </a:extLst>
          </p:cNvPr>
          <p:cNvSpPr txBox="1">
            <a:spLocks noChangeArrowheads="1"/>
          </p:cNvSpPr>
          <p:nvPr/>
        </p:nvSpPr>
        <p:spPr bwMode="auto">
          <a:xfrm>
            <a:off x="250825" y="1412875"/>
            <a:ext cx="85185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ts val="1200"/>
              </a:spcBef>
              <a:spcAft>
                <a:spcPts val="1200"/>
              </a:spcAft>
              <a:buFontTx/>
              <a:buNone/>
            </a:pPr>
            <a:r>
              <a:rPr lang="en-GB" altLang="en-US" sz="2800">
                <a:cs typeface="Calibri" panose="020F0502020204030204" pitchFamily="34" charset="0"/>
              </a:rPr>
              <a:t>Buzzard explains to Rabbit how life moves on and changes using the cycle of life in the woodland seasons. Explore the cycle of life in the woodland seasons by watching this clip. </a:t>
            </a:r>
            <a:endParaRPr lang="en-GB" altLang="en-US" sz="2800">
              <a:cs typeface="Times New Roman" panose="02020603050405020304" pitchFamily="18" charset="0"/>
            </a:endParaRPr>
          </a:p>
        </p:txBody>
      </p:sp>
      <p:pic>
        <p:nvPicPr>
          <p:cNvPr id="3" name="Online Media 2" title="A year in the life of an oak tree | Woodland Trust">
            <a:hlinkClick r:id="" action="ppaction://media"/>
            <a:extLst>
              <a:ext uri="{FF2B5EF4-FFF2-40B4-BE49-F238E27FC236}">
                <a16:creationId xmlns:a16="http://schemas.microsoft.com/office/drawing/2014/main" id="{F5269FD8-9DAE-003D-BB38-B2E411E14A14}"/>
              </a:ext>
            </a:extLst>
          </p:cNvPr>
          <p:cNvPicPr>
            <a:picLocks noRot="1" noChangeAspect="1"/>
          </p:cNvPicPr>
          <p:nvPr>
            <a:videoFile r:link="rId1"/>
          </p:nvPr>
        </p:nvPicPr>
        <p:blipFill>
          <a:blip r:embed="rId4"/>
          <a:stretch>
            <a:fillRect/>
          </a:stretch>
        </p:blipFill>
        <p:spPr>
          <a:xfrm>
            <a:off x="1692275" y="3325813"/>
            <a:ext cx="6062663" cy="34258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a:extLst>
              <a:ext uri="{FF2B5EF4-FFF2-40B4-BE49-F238E27FC236}">
                <a16:creationId xmlns:a16="http://schemas.microsoft.com/office/drawing/2014/main" id="{824077EB-9952-E3E2-33F9-8CF2739EAE75}"/>
              </a:ext>
            </a:extLst>
          </p:cNvPr>
          <p:cNvSpPr>
            <a:spLocks noGrp="1"/>
          </p:cNvSpPr>
          <p:nvPr>
            <p:ph type="ctrTitle"/>
          </p:nvPr>
        </p:nvSpPr>
        <p:spPr>
          <a:xfrm>
            <a:off x="374650" y="106363"/>
            <a:ext cx="7772400" cy="1470025"/>
          </a:xfrm>
        </p:spPr>
        <p:txBody>
          <a:bodyPr/>
          <a:lstStyle/>
          <a:p>
            <a:r>
              <a:rPr lang="en-GB" altLang="en-US">
                <a:solidFill>
                  <a:srgbClr val="002060"/>
                </a:solidFill>
              </a:rPr>
              <a:t>Changes in your life</a:t>
            </a:r>
            <a:endParaRPr lang="en-GB" altLang="en-US" sz="2400">
              <a:solidFill>
                <a:srgbClr val="002060"/>
              </a:solidFill>
            </a:endParaRPr>
          </a:p>
        </p:txBody>
      </p:sp>
      <p:sp>
        <p:nvSpPr>
          <p:cNvPr id="107523" name="TextBox 11">
            <a:extLst>
              <a:ext uri="{FF2B5EF4-FFF2-40B4-BE49-F238E27FC236}">
                <a16:creationId xmlns:a16="http://schemas.microsoft.com/office/drawing/2014/main" id="{564DC485-4285-D5B1-A226-3769609DDFF4}"/>
              </a:ext>
            </a:extLst>
          </p:cNvPr>
          <p:cNvSpPr txBox="1">
            <a:spLocks noChangeArrowheads="1"/>
          </p:cNvSpPr>
          <p:nvPr/>
        </p:nvSpPr>
        <p:spPr bwMode="auto">
          <a:xfrm>
            <a:off x="142875" y="1268413"/>
            <a:ext cx="851852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ts val="1200"/>
              </a:spcBef>
              <a:spcAft>
                <a:spcPts val="1200"/>
              </a:spcAft>
              <a:buFontTx/>
              <a:buNone/>
            </a:pPr>
            <a:r>
              <a:rPr lang="en-GB" altLang="en-US" sz="2800">
                <a:cs typeface="Calibri" panose="020F0502020204030204" pitchFamily="34" charset="0"/>
              </a:rPr>
              <a:t>Life changes forever when someone we love dies. If a very close family member dies, especially a parent, day-to-day life will never be the same again.</a:t>
            </a:r>
          </a:p>
          <a:p>
            <a:pPr>
              <a:spcBef>
                <a:spcPts val="1200"/>
              </a:spcBef>
              <a:spcAft>
                <a:spcPts val="1200"/>
              </a:spcAft>
              <a:buFontTx/>
              <a:buNone/>
            </a:pPr>
            <a:r>
              <a:rPr lang="en-GB" altLang="en-US" sz="2800">
                <a:cs typeface="Times New Roman" panose="02020603050405020304" pitchFamily="18" charset="0"/>
              </a:rPr>
              <a:t>How has your life changed? Create a timeline of your life by drawing changes (big and small) on leaves. </a:t>
            </a:r>
          </a:p>
        </p:txBody>
      </p:sp>
      <p:pic>
        <p:nvPicPr>
          <p:cNvPr id="107524" name="Picture 2" descr="Print-out-shapes-52 - Coloring Home">
            <a:extLst>
              <a:ext uri="{FF2B5EF4-FFF2-40B4-BE49-F238E27FC236}">
                <a16:creationId xmlns:a16="http://schemas.microsoft.com/office/drawing/2014/main" id="{FC99F55E-1E36-E87E-539A-2BC3B9AB79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25" y="4565650"/>
            <a:ext cx="5238750"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70" name="Title 1">
            <a:extLst>
              <a:ext uri="{FF2B5EF4-FFF2-40B4-BE49-F238E27FC236}">
                <a16:creationId xmlns:a16="http://schemas.microsoft.com/office/drawing/2014/main" id="{EE3A15CC-842B-F6E6-1B3D-DF6D5EF3DAB7}"/>
              </a:ext>
            </a:extLst>
          </p:cNvPr>
          <p:cNvSpPr>
            <a:spLocks noGrp="1"/>
          </p:cNvSpPr>
          <p:nvPr>
            <p:ph type="title"/>
          </p:nvPr>
        </p:nvSpPr>
        <p:spPr/>
        <p:txBody>
          <a:bodyPr/>
          <a:lstStyle/>
          <a:p>
            <a:r>
              <a:rPr lang="en-GB" altLang="en-US">
                <a:solidFill>
                  <a:srgbClr val="002060"/>
                </a:solidFill>
              </a:rPr>
              <a:t>Today’s lesson</a:t>
            </a:r>
          </a:p>
        </p:txBody>
      </p:sp>
      <p:sp>
        <p:nvSpPr>
          <p:cNvPr id="83971" name="Content Placeholder 2">
            <a:extLst>
              <a:ext uri="{FF2B5EF4-FFF2-40B4-BE49-F238E27FC236}">
                <a16:creationId xmlns:a16="http://schemas.microsoft.com/office/drawing/2014/main" id="{2DD2CAB8-4E61-B8CD-9841-B55DE0E6BD59}"/>
              </a:ext>
            </a:extLst>
          </p:cNvPr>
          <p:cNvSpPr>
            <a:spLocks noGrp="1"/>
          </p:cNvSpPr>
          <p:nvPr>
            <p:ph idx="1"/>
          </p:nvPr>
        </p:nvSpPr>
        <p:spPr>
          <a:xfrm>
            <a:off x="457200" y="1600200"/>
            <a:ext cx="5843588" cy="4205288"/>
          </a:xfrm>
        </p:spPr>
        <p:txBody>
          <a:bodyPr/>
          <a:lstStyle/>
          <a:p>
            <a:pPr>
              <a:defRPr/>
            </a:pPr>
            <a:r>
              <a:rPr lang="en-GB" altLang="en-US" dirty="0"/>
              <a:t>Today we will be thinking about loss and the death of pets</a:t>
            </a:r>
          </a:p>
          <a:p>
            <a:pPr marL="0" indent="0">
              <a:buFont typeface="Arial" panose="020B0604020202020204" pitchFamily="34" charset="0"/>
              <a:buNone/>
              <a:defRPr/>
            </a:pPr>
            <a:endParaRPr lang="en-GB" altLang="en-US" dirty="0"/>
          </a:p>
          <a:p>
            <a:pPr>
              <a:defRPr/>
            </a:pPr>
            <a:r>
              <a:rPr lang="en-GB" altLang="en-US" dirty="0"/>
              <a:t>Some of us may have already experienced the death of a pet</a:t>
            </a:r>
          </a:p>
        </p:txBody>
      </p:sp>
      <p:pic>
        <p:nvPicPr>
          <p:cNvPr id="83972" name="Picture 6" descr="Mourning the Loss of Your Pet">
            <a:extLst>
              <a:ext uri="{FF2B5EF4-FFF2-40B4-BE49-F238E27FC236}">
                <a16:creationId xmlns:a16="http://schemas.microsoft.com/office/drawing/2014/main" id="{A0374FE8-3892-747E-9207-91D520CAE9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3265" b="13382"/>
          <a:stretch>
            <a:fillRect/>
          </a:stretch>
        </p:blipFill>
        <p:spPr bwMode="auto">
          <a:xfrm>
            <a:off x="5867400" y="296863"/>
            <a:ext cx="3136900" cy="236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a:extLst>
              <a:ext uri="{FF2B5EF4-FFF2-40B4-BE49-F238E27FC236}">
                <a16:creationId xmlns:a16="http://schemas.microsoft.com/office/drawing/2014/main" id="{289EC21A-BB14-A052-755A-C12021B9F102}"/>
              </a:ext>
            </a:extLst>
          </p:cNvPr>
          <p:cNvSpPr>
            <a:spLocks noGrp="1"/>
          </p:cNvSpPr>
          <p:nvPr>
            <p:ph type="ctrTitle"/>
          </p:nvPr>
        </p:nvSpPr>
        <p:spPr>
          <a:xfrm>
            <a:off x="374650" y="106363"/>
            <a:ext cx="7772400" cy="1470025"/>
          </a:xfrm>
        </p:spPr>
        <p:txBody>
          <a:bodyPr/>
          <a:lstStyle/>
          <a:p>
            <a:r>
              <a:rPr lang="en-GB" altLang="en-US">
                <a:solidFill>
                  <a:srgbClr val="002060"/>
                </a:solidFill>
              </a:rPr>
              <a:t>Changes in your life</a:t>
            </a:r>
            <a:endParaRPr lang="en-GB" altLang="en-US" sz="2400">
              <a:solidFill>
                <a:srgbClr val="002060"/>
              </a:solidFill>
            </a:endParaRPr>
          </a:p>
        </p:txBody>
      </p:sp>
      <p:sp>
        <p:nvSpPr>
          <p:cNvPr id="109571" name="TextBox 11">
            <a:extLst>
              <a:ext uri="{FF2B5EF4-FFF2-40B4-BE49-F238E27FC236}">
                <a16:creationId xmlns:a16="http://schemas.microsoft.com/office/drawing/2014/main" id="{9406BCA5-D6B4-BEFB-4322-86E6CC59B856}"/>
              </a:ext>
            </a:extLst>
          </p:cNvPr>
          <p:cNvSpPr txBox="1">
            <a:spLocks noChangeArrowheads="1"/>
          </p:cNvSpPr>
          <p:nvPr/>
        </p:nvSpPr>
        <p:spPr bwMode="auto">
          <a:xfrm>
            <a:off x="34925" y="1773238"/>
            <a:ext cx="4970463"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ts val="1200"/>
              </a:spcBef>
              <a:spcAft>
                <a:spcPts val="1200"/>
              </a:spcAft>
              <a:buFontTx/>
              <a:buNone/>
            </a:pPr>
            <a:r>
              <a:rPr lang="en-GB" altLang="en-US" sz="2800">
                <a:cs typeface="Calibri" panose="020F0502020204030204" pitchFamily="34" charset="0"/>
              </a:rPr>
              <a:t>When life changes, we may have strong feelings. Rabbit’s tummy hurt when he felt worried. On the outline, draw or write all your different worries and where you feel them in your body. Think about what they look like and what colours they are. </a:t>
            </a:r>
            <a:endParaRPr lang="en-GB" altLang="en-US" sz="2800">
              <a:cs typeface="Times New Roman" panose="02020603050405020304" pitchFamily="18" charset="0"/>
            </a:endParaRPr>
          </a:p>
        </p:txBody>
      </p:sp>
      <p:pic>
        <p:nvPicPr>
          <p:cNvPr id="109572" name="Picture 2">
            <a:extLst>
              <a:ext uri="{FF2B5EF4-FFF2-40B4-BE49-F238E27FC236}">
                <a16:creationId xmlns:a16="http://schemas.microsoft.com/office/drawing/2014/main" id="{F9AE2D24-E956-DE8A-0DB1-583C1D4175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8763" y="0"/>
            <a:ext cx="38052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a:extLst>
              <a:ext uri="{FF2B5EF4-FFF2-40B4-BE49-F238E27FC236}">
                <a16:creationId xmlns:a16="http://schemas.microsoft.com/office/drawing/2014/main" id="{637F869E-3778-01EA-ED05-4D32C0D0F2D8}"/>
              </a:ext>
            </a:extLst>
          </p:cNvPr>
          <p:cNvSpPr>
            <a:spLocks noGrp="1"/>
          </p:cNvSpPr>
          <p:nvPr>
            <p:ph type="title"/>
          </p:nvPr>
        </p:nvSpPr>
        <p:spPr>
          <a:xfrm>
            <a:off x="544513" y="476250"/>
            <a:ext cx="8229600" cy="1143000"/>
          </a:xfrm>
        </p:spPr>
        <p:txBody>
          <a:bodyPr/>
          <a:lstStyle/>
          <a:p>
            <a:r>
              <a:rPr lang="en-GB" altLang="en-US" sz="4000">
                <a:solidFill>
                  <a:srgbClr val="002060"/>
                </a:solidFill>
              </a:rPr>
              <a:t>What did we learn today?</a:t>
            </a:r>
          </a:p>
        </p:txBody>
      </p:sp>
      <p:sp>
        <p:nvSpPr>
          <p:cNvPr id="111619" name="Content Placeholder 2">
            <a:extLst>
              <a:ext uri="{FF2B5EF4-FFF2-40B4-BE49-F238E27FC236}">
                <a16:creationId xmlns:a16="http://schemas.microsoft.com/office/drawing/2014/main" id="{BC2A8F85-32FF-5EFF-30B7-116FE3AFB32D}"/>
              </a:ext>
            </a:extLst>
          </p:cNvPr>
          <p:cNvSpPr>
            <a:spLocks noGrp="1"/>
          </p:cNvSpPr>
          <p:nvPr>
            <p:ph sz="half" idx="1"/>
          </p:nvPr>
        </p:nvSpPr>
        <p:spPr>
          <a:xfrm>
            <a:off x="542925" y="2276475"/>
            <a:ext cx="4811713" cy="3816350"/>
          </a:xfrm>
        </p:spPr>
        <p:txBody>
          <a:bodyPr/>
          <a:lstStyle/>
          <a:p>
            <a:pPr marL="0" indent="0">
              <a:buFont typeface="Arial" panose="020B0604020202020204" pitchFamily="34" charset="0"/>
              <a:buNone/>
            </a:pPr>
            <a:r>
              <a:rPr lang="en-GB" altLang="en-US">
                <a:solidFill>
                  <a:srgbClr val="002060"/>
                </a:solidFill>
              </a:rPr>
              <a:t>Life can change forever.</a:t>
            </a:r>
          </a:p>
          <a:p>
            <a:pPr marL="0" indent="0">
              <a:buFont typeface="Arial" panose="020B0604020202020204" pitchFamily="34" charset="0"/>
              <a:buNone/>
            </a:pPr>
            <a:r>
              <a:rPr lang="en-GB" altLang="en-US" sz="2400" b="1">
                <a:solidFill>
                  <a:srgbClr val="002060"/>
                </a:solidFill>
              </a:rPr>
              <a:t>I have found out that changes in my life may include…</a:t>
            </a:r>
          </a:p>
          <a:p>
            <a:pPr marL="0" indent="0">
              <a:buFont typeface="Arial" panose="020B0604020202020204" pitchFamily="34" charset="0"/>
              <a:buNone/>
            </a:pPr>
            <a:endParaRPr lang="en-GB" altLang="en-US" i="1">
              <a:solidFill>
                <a:srgbClr val="002060"/>
              </a:solidFill>
            </a:endParaRPr>
          </a:p>
          <a:p>
            <a:pPr marL="0" indent="0">
              <a:buFont typeface="Arial" panose="020B0604020202020204" pitchFamily="34" charset="0"/>
              <a:buNone/>
            </a:pPr>
            <a:r>
              <a:rPr lang="en-GB" altLang="en-US">
                <a:solidFill>
                  <a:srgbClr val="002060"/>
                </a:solidFill>
              </a:rPr>
              <a:t>How might you feel when change happens?</a:t>
            </a:r>
          </a:p>
          <a:p>
            <a:pPr marL="0" indent="0">
              <a:buFont typeface="Arial" panose="020B0604020202020204" pitchFamily="34" charset="0"/>
              <a:buNone/>
            </a:pPr>
            <a:r>
              <a:rPr lang="en-GB" altLang="en-US" sz="2400" b="1">
                <a:solidFill>
                  <a:srgbClr val="002060"/>
                </a:solidFill>
              </a:rPr>
              <a:t>I might feel…</a:t>
            </a:r>
          </a:p>
          <a:p>
            <a:pPr marL="0" indent="0">
              <a:buFont typeface="Arial" panose="020B0604020202020204" pitchFamily="34" charset="0"/>
              <a:buNone/>
            </a:pPr>
            <a:endParaRPr lang="en-GB" altLang="en-US">
              <a:latin typeface="Verdana" panose="020B0604030504040204" pitchFamily="34" charset="0"/>
            </a:endParaRPr>
          </a:p>
          <a:p>
            <a:pPr marL="0" indent="0">
              <a:buFont typeface="Arial" panose="020B0604020202020204" pitchFamily="34" charset="0"/>
              <a:buNone/>
            </a:pPr>
            <a:endParaRPr lang="en-GB" altLang="en-US">
              <a:latin typeface="Verdana" panose="020B0604030504040204" pitchFamily="34" charset="0"/>
            </a:endParaRPr>
          </a:p>
          <a:p>
            <a:pPr marL="0" indent="0">
              <a:buFont typeface="Arial" panose="020B0604020202020204" pitchFamily="34" charset="0"/>
              <a:buNone/>
            </a:pPr>
            <a:endParaRPr lang="en-GB" altLang="en-US"/>
          </a:p>
          <a:p>
            <a:pPr marL="0" indent="0">
              <a:buFont typeface="Arial" panose="020B0604020202020204" pitchFamily="34" charset="0"/>
              <a:buNone/>
            </a:pPr>
            <a:endParaRPr lang="en-GB" altLang="en-US"/>
          </a:p>
          <a:p>
            <a:pPr marL="0" indent="0">
              <a:buFont typeface="Arial" panose="020B0604020202020204" pitchFamily="34" charset="0"/>
              <a:buNone/>
            </a:pPr>
            <a:endParaRPr lang="en-GB" altLang="en-US"/>
          </a:p>
        </p:txBody>
      </p:sp>
      <p:sp>
        <p:nvSpPr>
          <p:cNvPr id="111620" name="Content Placeholder 1">
            <a:extLst>
              <a:ext uri="{FF2B5EF4-FFF2-40B4-BE49-F238E27FC236}">
                <a16:creationId xmlns:a16="http://schemas.microsoft.com/office/drawing/2014/main" id="{604284AE-75B7-5875-A150-4B8A3A0FD77F}"/>
              </a:ext>
            </a:extLst>
          </p:cNvPr>
          <p:cNvSpPr>
            <a:spLocks noGrp="1"/>
          </p:cNvSpPr>
          <p:nvPr>
            <p:ph sz="half" idx="2"/>
          </p:nvPr>
        </p:nvSpPr>
        <p:spPr>
          <a:xfrm>
            <a:off x="4648200" y="1600200"/>
            <a:ext cx="4038600" cy="4205288"/>
          </a:xfrm>
        </p:spPr>
        <p:txBody>
          <a:bodyPr/>
          <a:lstStyle/>
          <a:p>
            <a:endParaRPr lang="en-GB" altLang="en-US"/>
          </a:p>
        </p:txBody>
      </p:sp>
      <p:pic>
        <p:nvPicPr>
          <p:cNvPr id="111621" name="Picture 6" descr="Saying Goodbye to Hare Activity Pack | Saying Goodbye Matters">
            <a:extLst>
              <a:ext uri="{FF2B5EF4-FFF2-40B4-BE49-F238E27FC236}">
                <a16:creationId xmlns:a16="http://schemas.microsoft.com/office/drawing/2014/main" id="{F639E89E-0DEC-65B8-3E59-9AAD8308F0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4638" y="2266950"/>
            <a:ext cx="3516312"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a:extLst>
              <a:ext uri="{FF2B5EF4-FFF2-40B4-BE49-F238E27FC236}">
                <a16:creationId xmlns:a16="http://schemas.microsoft.com/office/drawing/2014/main" id="{7C85A134-A3AE-7B0D-D29B-A76448C36A6D}"/>
              </a:ext>
            </a:extLst>
          </p:cNvPr>
          <p:cNvSpPr>
            <a:spLocks noGrp="1"/>
          </p:cNvSpPr>
          <p:nvPr>
            <p:ph type="title" idx="4294967295"/>
          </p:nvPr>
        </p:nvSpPr>
        <p:spPr>
          <a:xfrm>
            <a:off x="496888" y="315913"/>
            <a:ext cx="8093075" cy="993775"/>
          </a:xfrm>
        </p:spPr>
        <p:txBody>
          <a:bodyPr/>
          <a:lstStyle/>
          <a:p>
            <a:r>
              <a:rPr lang="en-GB" altLang="en-US">
                <a:solidFill>
                  <a:srgbClr val="002060"/>
                </a:solidFill>
              </a:rPr>
              <a:t>Watch your worries float away</a:t>
            </a:r>
          </a:p>
        </p:txBody>
      </p:sp>
      <p:sp>
        <p:nvSpPr>
          <p:cNvPr id="3" name="Content Placeholder 2">
            <a:extLst>
              <a:ext uri="{FF2B5EF4-FFF2-40B4-BE49-F238E27FC236}">
                <a16:creationId xmlns:a16="http://schemas.microsoft.com/office/drawing/2014/main" id="{B92310DA-9D0A-CDD9-88A8-89AAF30622D5}"/>
              </a:ext>
            </a:extLst>
          </p:cNvPr>
          <p:cNvSpPr>
            <a:spLocks noGrp="1"/>
          </p:cNvSpPr>
          <p:nvPr>
            <p:ph sz="half" idx="4294967295"/>
          </p:nvPr>
        </p:nvSpPr>
        <p:spPr>
          <a:xfrm>
            <a:off x="349250" y="676275"/>
            <a:ext cx="8686800" cy="3635375"/>
          </a:xfrm>
        </p:spPr>
        <p:txBody>
          <a:bodyPr>
            <a:normAutofit fontScale="77500" lnSpcReduction="20000"/>
          </a:bodyPr>
          <a:lstStyle/>
          <a:p>
            <a:pPr>
              <a:defRPr/>
            </a:pPr>
            <a:endParaRPr lang="en-GB" dirty="0">
              <a:latin typeface="Verdana Pro" panose="020B0604030504040204" pitchFamily="34" charset="0"/>
            </a:endParaRPr>
          </a:p>
          <a:p>
            <a:pPr>
              <a:defRPr/>
            </a:pPr>
            <a:endParaRPr lang="en-GB" dirty="0">
              <a:latin typeface="Verdana Pro" panose="020B0604030504040204" pitchFamily="34" charset="0"/>
            </a:endParaRPr>
          </a:p>
          <a:p>
            <a:pPr>
              <a:defRPr/>
            </a:pPr>
            <a:endParaRPr lang="en-GB" dirty="0">
              <a:latin typeface="Verdana Pro" panose="020B0604030504040204" pitchFamily="34" charset="0"/>
            </a:endParaRPr>
          </a:p>
          <a:p>
            <a:pPr>
              <a:defRPr/>
            </a:pPr>
            <a:endParaRPr lang="en-GB" dirty="0">
              <a:latin typeface="Verdana Pro" panose="020B0604030504040204" pitchFamily="34" charset="0"/>
            </a:endParaRPr>
          </a:p>
          <a:p>
            <a:pPr marL="0" indent="0">
              <a:lnSpc>
                <a:spcPct val="120000"/>
              </a:lnSpc>
              <a:buFont typeface="Arial" panose="020B0604020202020204" pitchFamily="34" charset="0"/>
              <a:buNone/>
              <a:defRPr/>
            </a:pPr>
            <a:r>
              <a:rPr lang="en-GB" altLang="en-US" sz="4200" b="1" dirty="0">
                <a:solidFill>
                  <a:srgbClr val="002060"/>
                </a:solidFill>
              </a:rPr>
              <a:t>Play this game to let your worries go. </a:t>
            </a:r>
          </a:p>
          <a:p>
            <a:pPr marL="0" indent="0">
              <a:buFont typeface="Arial" panose="020B0604020202020204" pitchFamily="34" charset="0"/>
              <a:buNone/>
              <a:defRPr/>
            </a:pPr>
            <a:endParaRPr lang="en-GB" altLang="en-US" sz="4200" b="1" dirty="0">
              <a:solidFill>
                <a:srgbClr val="002060"/>
              </a:solidFill>
            </a:endParaRPr>
          </a:p>
          <a:p>
            <a:pPr marL="0" indent="0">
              <a:buFont typeface="Arial" panose="020B0604020202020204" pitchFamily="34" charset="0"/>
              <a:buNone/>
              <a:defRPr/>
            </a:pPr>
            <a:r>
              <a:rPr lang="en-GB" altLang="en-US" sz="4200" b="1" dirty="0">
                <a:solidFill>
                  <a:srgbClr val="002060"/>
                </a:solidFill>
                <a:hlinkClick r:id="rId2"/>
              </a:rPr>
              <a:t>https://www.childline.org.uk/toolbox/games/balloon/</a:t>
            </a:r>
            <a:r>
              <a:rPr lang="en-GB" altLang="en-US" sz="4200" b="1" dirty="0">
                <a:solidFill>
                  <a:srgbClr val="002060"/>
                </a:solidFill>
              </a:rPr>
              <a:t> </a:t>
            </a:r>
          </a:p>
        </p:txBody>
      </p:sp>
      <p:sp>
        <p:nvSpPr>
          <p:cNvPr id="9" name="Heart 8">
            <a:extLst>
              <a:ext uri="{FF2B5EF4-FFF2-40B4-BE49-F238E27FC236}">
                <a16:creationId xmlns:a16="http://schemas.microsoft.com/office/drawing/2014/main" id="{2D0D67A0-C845-EDE6-83C9-CAA351C8674F}"/>
              </a:ext>
            </a:extLst>
          </p:cNvPr>
          <p:cNvSpPr/>
          <p:nvPr/>
        </p:nvSpPr>
        <p:spPr>
          <a:xfrm>
            <a:off x="6473825" y="4119563"/>
            <a:ext cx="144463" cy="144462"/>
          </a:xfrm>
          <a:prstGeom prst="hear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bg1"/>
              </a:solidFill>
            </a:endParaRPr>
          </a:p>
        </p:txBody>
      </p:sp>
      <p:grpSp>
        <p:nvGrpSpPr>
          <p:cNvPr id="112645" name="Group 11">
            <a:extLst>
              <a:ext uri="{FF2B5EF4-FFF2-40B4-BE49-F238E27FC236}">
                <a16:creationId xmlns:a16="http://schemas.microsoft.com/office/drawing/2014/main" id="{2E4F11F5-2E60-DF2B-5B7E-B48507C45F61}"/>
              </a:ext>
            </a:extLst>
          </p:cNvPr>
          <p:cNvGrpSpPr>
            <a:grpSpLocks/>
          </p:cNvGrpSpPr>
          <p:nvPr/>
        </p:nvGrpSpPr>
        <p:grpSpPr bwMode="auto">
          <a:xfrm rot="1258302">
            <a:off x="2876550" y="4560888"/>
            <a:ext cx="3470275" cy="1989137"/>
            <a:chOff x="1583668" y="4181646"/>
            <a:chExt cx="1944215" cy="1450039"/>
          </a:xfrm>
        </p:grpSpPr>
        <p:sp>
          <p:nvSpPr>
            <p:cNvPr id="13" name="Oval Callout 12">
              <a:extLst>
                <a:ext uri="{FF2B5EF4-FFF2-40B4-BE49-F238E27FC236}">
                  <a16:creationId xmlns:a16="http://schemas.microsoft.com/office/drawing/2014/main" id="{74DB6512-8588-4EAD-1E44-06252A5BD526}"/>
                </a:ext>
              </a:extLst>
            </p:cNvPr>
            <p:cNvSpPr/>
            <p:nvPr/>
          </p:nvSpPr>
          <p:spPr>
            <a:xfrm>
              <a:off x="1583668" y="4181646"/>
              <a:ext cx="1944215" cy="1450039"/>
            </a:xfrm>
            <a:prstGeom prst="wedgeEllipseCallout">
              <a:avLst>
                <a:gd name="adj1" fmla="val 36999"/>
                <a:gd name="adj2" fmla="val -98575"/>
              </a:avLst>
            </a:prstGeom>
            <a:solidFill>
              <a:srgbClr val="FFC36E"/>
            </a:solidFill>
            <a:ln>
              <a:solidFill>
                <a:srgbClr val="FFC36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2648" name="TextBox 13">
              <a:extLst>
                <a:ext uri="{FF2B5EF4-FFF2-40B4-BE49-F238E27FC236}">
                  <a16:creationId xmlns:a16="http://schemas.microsoft.com/office/drawing/2014/main" id="{A08853E7-7505-ECA4-B847-5125DCBFC495}"/>
                </a:ext>
              </a:extLst>
            </p:cNvPr>
            <p:cNvSpPr txBox="1">
              <a:spLocks noChangeArrowheads="1"/>
            </p:cNvSpPr>
            <p:nvPr/>
          </p:nvSpPr>
          <p:spPr bwMode="auto">
            <a:xfrm>
              <a:off x="1907703" y="4310403"/>
              <a:ext cx="1296144" cy="11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GB" altLang="en-US" sz="2000"/>
                <a:t>If you feel you can’t let your worries go, you should talk to a teacher!</a:t>
              </a:r>
              <a:endParaRPr lang="en-GB" altLang="en-US" sz="2000" b="1"/>
            </a:p>
          </p:txBody>
        </p:sp>
      </p:grpSp>
      <p:pic>
        <p:nvPicPr>
          <p:cNvPr id="112646" name="Picture 13" descr="Download red balloon transparent png images background | TOPpng">
            <a:extLst>
              <a:ext uri="{FF2B5EF4-FFF2-40B4-BE49-F238E27FC236}">
                <a16:creationId xmlns:a16="http://schemas.microsoft.com/office/drawing/2014/main" id="{FC059C60-78D7-BE93-92A3-4948A10D55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888" y="130175"/>
            <a:ext cx="4278312" cy="437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a:extLst>
              <a:ext uri="{FF2B5EF4-FFF2-40B4-BE49-F238E27FC236}">
                <a16:creationId xmlns:a16="http://schemas.microsoft.com/office/drawing/2014/main" id="{E66D253A-23B4-32C6-F9DD-919B02FE2936}"/>
              </a:ext>
            </a:extLst>
          </p:cNvPr>
          <p:cNvSpPr>
            <a:spLocks noGrp="1"/>
          </p:cNvSpPr>
          <p:nvPr>
            <p:ph type="ctrTitle"/>
          </p:nvPr>
        </p:nvSpPr>
        <p:spPr>
          <a:xfrm>
            <a:off x="611188" y="560388"/>
            <a:ext cx="8045450" cy="1470025"/>
          </a:xfrm>
        </p:spPr>
        <p:txBody>
          <a:bodyPr/>
          <a:lstStyle/>
          <a:p>
            <a:pPr algn="ctr" eaLnBrk="1" hangingPunct="1"/>
            <a:r>
              <a:rPr lang="en-GB" altLang="en-US">
                <a:solidFill>
                  <a:schemeClr val="tx1"/>
                </a:solidFill>
              </a:rPr>
              <a:t>Learning about Bereavement, Loss and Grief</a:t>
            </a:r>
          </a:p>
        </p:txBody>
      </p:sp>
      <p:pic>
        <p:nvPicPr>
          <p:cNvPr id="113667" name="Picture 2" descr="U:\Branding\2017 Brand Refresh\Logos\Primary logo\PNG\WW-Anton-Textured-Logo-Black-White-RGB-Tagline.png">
            <a:extLst>
              <a:ext uri="{FF2B5EF4-FFF2-40B4-BE49-F238E27FC236}">
                <a16:creationId xmlns:a16="http://schemas.microsoft.com/office/drawing/2014/main" id="{7D887036-2206-B1F0-CBCF-0260230A43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2313" y="5307013"/>
            <a:ext cx="1830387"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8" name="Rectangle 1">
            <a:extLst>
              <a:ext uri="{FF2B5EF4-FFF2-40B4-BE49-F238E27FC236}">
                <a16:creationId xmlns:a16="http://schemas.microsoft.com/office/drawing/2014/main" id="{F6026E93-BA6C-E91F-E1C3-F13E76F8EFC8}"/>
              </a:ext>
            </a:extLst>
          </p:cNvPr>
          <p:cNvSpPr>
            <a:spLocks noChangeArrowheads="1"/>
          </p:cNvSpPr>
          <p:nvPr/>
        </p:nvSpPr>
        <p:spPr bwMode="auto">
          <a:xfrm>
            <a:off x="2430463" y="2413000"/>
            <a:ext cx="4572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GB" altLang="en-US" sz="2800" b="1">
                <a:solidFill>
                  <a:srgbClr val="000000"/>
                </a:solidFill>
              </a:rPr>
              <a:t>Lesson resource for P2</a:t>
            </a:r>
          </a:p>
          <a:p>
            <a:pPr algn="ctr">
              <a:spcBef>
                <a:spcPct val="0"/>
              </a:spcBef>
              <a:buFontTx/>
              <a:buNone/>
            </a:pPr>
            <a:r>
              <a:rPr lang="en-GB" altLang="en-US" b="1">
                <a:solidFill>
                  <a:srgbClr val="31859C"/>
                </a:solidFill>
                <a:latin typeface="Comic Sans MS" panose="030F0702030302020204" pitchFamily="66" charset="0"/>
              </a:rPr>
              <a:t>Grow</a:t>
            </a:r>
          </a:p>
          <a:p>
            <a:pPr algn="ctr">
              <a:spcBef>
                <a:spcPct val="0"/>
              </a:spcBef>
              <a:buFontTx/>
              <a:buNone/>
            </a:pPr>
            <a:endParaRPr lang="en-GB" altLang="en-US" sz="1800">
              <a:solidFill>
                <a:srgbClr val="FFFFFF"/>
              </a:solidFill>
              <a:latin typeface="Calibri" panose="020F0502020204030204" pitchFamily="34" charset="0"/>
            </a:endParaRPr>
          </a:p>
          <a:p>
            <a:pPr algn="ctr">
              <a:spcBef>
                <a:spcPct val="0"/>
              </a:spcBef>
              <a:buFontTx/>
              <a:buNone/>
            </a:pPr>
            <a:endParaRPr lang="en-GB" altLang="en-US" sz="1800">
              <a:solidFill>
                <a:srgbClr val="FFFFFF"/>
              </a:solidFill>
              <a:latin typeface="Calibri" panose="020F0502020204030204" pitchFamily="34" charset="0"/>
            </a:endParaRPr>
          </a:p>
        </p:txBody>
      </p:sp>
      <p:sp>
        <p:nvSpPr>
          <p:cNvPr id="113669" name="TextBox 1">
            <a:extLst>
              <a:ext uri="{FF2B5EF4-FFF2-40B4-BE49-F238E27FC236}">
                <a16:creationId xmlns:a16="http://schemas.microsoft.com/office/drawing/2014/main" id="{F21861E3-D97B-5F54-40E7-DF65D33FD18C}"/>
              </a:ext>
            </a:extLst>
          </p:cNvPr>
          <p:cNvSpPr txBox="1">
            <a:spLocks noChangeArrowheads="1"/>
          </p:cNvSpPr>
          <p:nvPr/>
        </p:nvSpPr>
        <p:spPr bwMode="auto">
          <a:xfrm>
            <a:off x="1042988" y="4041775"/>
            <a:ext cx="7058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GB" altLang="en-US" sz="1800" b="1">
                <a:solidFill>
                  <a:srgbClr val="000000"/>
                </a:solidFill>
                <a:latin typeface="Comic Sans MS" panose="030F0702030302020204" pitchFamily="66" charset="0"/>
              </a:rPr>
              <a:t>East Renfrewshire Bereavement, Loss and Grief Team</a:t>
            </a:r>
          </a:p>
          <a:p>
            <a:pPr algn="ctr">
              <a:spcBef>
                <a:spcPct val="0"/>
              </a:spcBef>
              <a:buFontTx/>
              <a:buNone/>
            </a:pPr>
            <a:r>
              <a:rPr lang="en-GB" altLang="en-US" sz="1800" b="1">
                <a:solidFill>
                  <a:srgbClr val="000000"/>
                </a:solidFill>
                <a:latin typeface="Comic Sans MS" panose="030F0702030302020204" pitchFamily="66" charset="0"/>
              </a:rPr>
              <a:t>With thanks to Winston’s Wish</a:t>
            </a:r>
          </a:p>
        </p:txBody>
      </p:sp>
      <p:pic>
        <p:nvPicPr>
          <p:cNvPr id="113670" name="Picture 1">
            <a:extLst>
              <a:ext uri="{FF2B5EF4-FFF2-40B4-BE49-F238E27FC236}">
                <a16:creationId xmlns:a16="http://schemas.microsoft.com/office/drawing/2014/main" id="{C74B5D93-0263-4565-2D79-55F29ED4FC3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67313" y="4883150"/>
            <a:ext cx="1455737" cy="179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71" name="Picture 2">
            <a:extLst>
              <a:ext uri="{FF2B5EF4-FFF2-40B4-BE49-F238E27FC236}">
                <a16:creationId xmlns:a16="http://schemas.microsoft.com/office/drawing/2014/main" id="{92EAE3CF-124E-9DBA-0C84-D3D4EF1D984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5575" y="4883150"/>
            <a:ext cx="4657725" cy="179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a:extLst>
              <a:ext uri="{FF2B5EF4-FFF2-40B4-BE49-F238E27FC236}">
                <a16:creationId xmlns:a16="http://schemas.microsoft.com/office/drawing/2014/main" id="{BCB68619-4E0A-F808-57B6-AC6F8EFCFE52}"/>
              </a:ext>
            </a:extLst>
          </p:cNvPr>
          <p:cNvSpPr>
            <a:spLocks noGrp="1"/>
          </p:cNvSpPr>
          <p:nvPr>
            <p:ph type="title"/>
          </p:nvPr>
        </p:nvSpPr>
        <p:spPr/>
        <p:txBody>
          <a:bodyPr/>
          <a:lstStyle/>
          <a:p>
            <a:r>
              <a:rPr lang="en-GB" altLang="en-US">
                <a:solidFill>
                  <a:srgbClr val="002060"/>
                </a:solidFill>
              </a:rPr>
              <a:t>Today’s lesson</a:t>
            </a:r>
          </a:p>
        </p:txBody>
      </p:sp>
      <p:sp>
        <p:nvSpPr>
          <p:cNvPr id="83971" name="Content Placeholder 2">
            <a:extLst>
              <a:ext uri="{FF2B5EF4-FFF2-40B4-BE49-F238E27FC236}">
                <a16:creationId xmlns:a16="http://schemas.microsoft.com/office/drawing/2014/main" id="{8D3095FA-C67C-A57F-DA07-44CC4B005EF6}"/>
              </a:ext>
            </a:extLst>
          </p:cNvPr>
          <p:cNvSpPr>
            <a:spLocks noGrp="1"/>
          </p:cNvSpPr>
          <p:nvPr>
            <p:ph idx="1"/>
          </p:nvPr>
        </p:nvSpPr>
        <p:spPr>
          <a:xfrm>
            <a:off x="457200" y="1600200"/>
            <a:ext cx="5843588" cy="4205288"/>
          </a:xfrm>
        </p:spPr>
        <p:txBody>
          <a:bodyPr/>
          <a:lstStyle/>
          <a:p>
            <a:pPr>
              <a:defRPr/>
            </a:pPr>
            <a:r>
              <a:rPr lang="en-GB" altLang="en-US" dirty="0"/>
              <a:t>Today we will be thinking what we can do to help ourselves and others when we feel sad</a:t>
            </a:r>
          </a:p>
          <a:p>
            <a:pPr marL="0" indent="0">
              <a:buFont typeface="Arial" panose="020B0604020202020204" pitchFamily="34" charset="0"/>
              <a:buNone/>
              <a:defRPr/>
            </a:pPr>
            <a:endParaRPr lang="en-GB" altLang="en-US" dirty="0"/>
          </a:p>
        </p:txBody>
      </p:sp>
      <p:pic>
        <p:nvPicPr>
          <p:cNvPr id="114692" name="Picture 6" descr="Mourning the Loss of Your Pet">
            <a:extLst>
              <a:ext uri="{FF2B5EF4-FFF2-40B4-BE49-F238E27FC236}">
                <a16:creationId xmlns:a16="http://schemas.microsoft.com/office/drawing/2014/main" id="{FDF44048-B5C8-E147-A609-A0ACDC7F34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3265" b="13382"/>
          <a:stretch>
            <a:fillRect/>
          </a:stretch>
        </p:blipFill>
        <p:spPr bwMode="auto">
          <a:xfrm>
            <a:off x="5867400" y="296863"/>
            <a:ext cx="3136900" cy="236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a:extLst>
              <a:ext uri="{FF2B5EF4-FFF2-40B4-BE49-F238E27FC236}">
                <a16:creationId xmlns:a16="http://schemas.microsoft.com/office/drawing/2014/main" id="{FCDD8E19-5EA0-A2C8-3C60-11B72A63B2A3}"/>
              </a:ext>
            </a:extLst>
          </p:cNvPr>
          <p:cNvSpPr>
            <a:spLocks noGrp="1"/>
          </p:cNvSpPr>
          <p:nvPr>
            <p:ph type="title"/>
          </p:nvPr>
        </p:nvSpPr>
        <p:spPr/>
        <p:txBody>
          <a:bodyPr/>
          <a:lstStyle/>
          <a:p>
            <a:r>
              <a:rPr lang="en-GB" altLang="en-US">
                <a:solidFill>
                  <a:srgbClr val="002060"/>
                </a:solidFill>
              </a:rPr>
              <a:t>This is how I’m feeling…</a:t>
            </a:r>
          </a:p>
        </p:txBody>
      </p:sp>
      <p:sp>
        <p:nvSpPr>
          <p:cNvPr id="115715" name="Content Placeholder 2">
            <a:extLst>
              <a:ext uri="{FF2B5EF4-FFF2-40B4-BE49-F238E27FC236}">
                <a16:creationId xmlns:a16="http://schemas.microsoft.com/office/drawing/2014/main" id="{E9CB334D-B488-BC15-5272-925C219C6A63}"/>
              </a:ext>
            </a:extLst>
          </p:cNvPr>
          <p:cNvSpPr>
            <a:spLocks noGrp="1"/>
          </p:cNvSpPr>
          <p:nvPr>
            <p:ph idx="1"/>
          </p:nvPr>
        </p:nvSpPr>
        <p:spPr>
          <a:xfrm>
            <a:off x="304800" y="1341438"/>
            <a:ext cx="8534400" cy="3622675"/>
          </a:xfrm>
        </p:spPr>
        <p:txBody>
          <a:bodyPr/>
          <a:lstStyle/>
          <a:p>
            <a:pPr marL="0" indent="0" algn="ctr">
              <a:buFont typeface="Arial" panose="020B0604020202020204" pitchFamily="34" charset="0"/>
              <a:buNone/>
            </a:pPr>
            <a:endParaRPr lang="en-GB" altLang="en-US"/>
          </a:p>
          <a:p>
            <a:pPr marL="0" indent="0" algn="ctr">
              <a:buFont typeface="Arial" panose="020B0604020202020204" pitchFamily="34" charset="0"/>
              <a:buNone/>
            </a:pPr>
            <a:r>
              <a:rPr lang="en-GB" altLang="en-US"/>
              <a:t>Begin by talking about your feelings. Let’s sing a song. </a:t>
            </a:r>
          </a:p>
          <a:p>
            <a:pPr marL="0" indent="0">
              <a:buFont typeface="Arial" panose="020B0604020202020204" pitchFamily="34" charset="0"/>
              <a:buNone/>
            </a:pPr>
            <a:endParaRPr lang="en-GB" altLang="en-US" sz="2800"/>
          </a:p>
        </p:txBody>
      </p:sp>
      <p:pic>
        <p:nvPicPr>
          <p:cNvPr id="115716" name="Picture 3">
            <a:hlinkClick r:id="rId3"/>
            <a:extLst>
              <a:ext uri="{FF2B5EF4-FFF2-40B4-BE49-F238E27FC236}">
                <a16:creationId xmlns:a16="http://schemas.microsoft.com/office/drawing/2014/main" id="{93E9F112-FADB-0597-89D4-19FF0E933F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4013" y="3716338"/>
            <a:ext cx="5895975"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a:extLst>
              <a:ext uri="{FF2B5EF4-FFF2-40B4-BE49-F238E27FC236}">
                <a16:creationId xmlns:a16="http://schemas.microsoft.com/office/drawing/2014/main" id="{89AD0C5A-7E04-13FC-7A6A-E362B91EE9CC}"/>
              </a:ext>
            </a:extLst>
          </p:cNvPr>
          <p:cNvSpPr>
            <a:spLocks noGrp="1"/>
          </p:cNvSpPr>
          <p:nvPr>
            <p:ph type="title"/>
          </p:nvPr>
        </p:nvSpPr>
        <p:spPr>
          <a:xfrm>
            <a:off x="460375" y="836613"/>
            <a:ext cx="8229600" cy="1143000"/>
          </a:xfrm>
        </p:spPr>
        <p:txBody>
          <a:bodyPr/>
          <a:lstStyle/>
          <a:p>
            <a:r>
              <a:rPr lang="en-GB" altLang="en-US">
                <a:solidFill>
                  <a:srgbClr val="002060"/>
                </a:solidFill>
              </a:rPr>
              <a:t>Recap - How can we help everyone to feel safe and valued in this lesson?</a:t>
            </a:r>
          </a:p>
        </p:txBody>
      </p:sp>
      <p:pic>
        <p:nvPicPr>
          <p:cNvPr id="117763" name="Content Placeholder 4">
            <a:extLst>
              <a:ext uri="{FF2B5EF4-FFF2-40B4-BE49-F238E27FC236}">
                <a16:creationId xmlns:a16="http://schemas.microsoft.com/office/drawing/2014/main" id="{1F19CD94-E8C4-91EC-953D-E7C9EED8FCF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916238" y="2492375"/>
            <a:ext cx="5386387" cy="3811588"/>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a:extLst>
              <a:ext uri="{FF2B5EF4-FFF2-40B4-BE49-F238E27FC236}">
                <a16:creationId xmlns:a16="http://schemas.microsoft.com/office/drawing/2014/main" id="{AF8FBCAE-94F4-4222-F851-0F50492BB36B}"/>
              </a:ext>
            </a:extLst>
          </p:cNvPr>
          <p:cNvSpPr>
            <a:spLocks noGrp="1"/>
          </p:cNvSpPr>
          <p:nvPr>
            <p:ph type="title"/>
          </p:nvPr>
        </p:nvSpPr>
        <p:spPr>
          <a:xfrm>
            <a:off x="112713" y="381000"/>
            <a:ext cx="3756025" cy="1143000"/>
          </a:xfrm>
        </p:spPr>
        <p:txBody>
          <a:bodyPr/>
          <a:lstStyle/>
          <a:p>
            <a:r>
              <a:rPr lang="en-GB" altLang="en-US">
                <a:solidFill>
                  <a:srgbClr val="002060"/>
                </a:solidFill>
              </a:rPr>
              <a:t>The Bereavement Charter </a:t>
            </a:r>
          </a:p>
        </p:txBody>
      </p:sp>
      <p:sp>
        <p:nvSpPr>
          <p:cNvPr id="118787" name="Content Placeholder 2">
            <a:extLst>
              <a:ext uri="{FF2B5EF4-FFF2-40B4-BE49-F238E27FC236}">
                <a16:creationId xmlns:a16="http://schemas.microsoft.com/office/drawing/2014/main" id="{D40E6284-1C76-43BF-927B-321A02798D91}"/>
              </a:ext>
            </a:extLst>
          </p:cNvPr>
          <p:cNvSpPr>
            <a:spLocks noGrp="1"/>
          </p:cNvSpPr>
          <p:nvPr>
            <p:ph idx="1"/>
          </p:nvPr>
        </p:nvSpPr>
        <p:spPr>
          <a:xfrm>
            <a:off x="123825" y="2076450"/>
            <a:ext cx="3656013" cy="4205288"/>
          </a:xfrm>
        </p:spPr>
        <p:txBody>
          <a:bodyPr/>
          <a:lstStyle/>
          <a:p>
            <a:pPr marL="0" indent="0">
              <a:buFont typeface="Arial" panose="020B0604020202020204" pitchFamily="34" charset="0"/>
              <a:buNone/>
            </a:pPr>
            <a:r>
              <a:rPr lang="en-GB" altLang="en-US" sz="2800"/>
              <a:t>Remind yourself of the bereavement charter and your own class charter for loss, grief and bereavement. </a:t>
            </a:r>
          </a:p>
        </p:txBody>
      </p:sp>
      <p:pic>
        <p:nvPicPr>
          <p:cNvPr id="118788" name="Picture 2">
            <a:extLst>
              <a:ext uri="{FF2B5EF4-FFF2-40B4-BE49-F238E27FC236}">
                <a16:creationId xmlns:a16="http://schemas.microsoft.com/office/drawing/2014/main" id="{389151F9-F693-AE06-B560-9D779DD52A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8738" y="-25400"/>
            <a:ext cx="52752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89" name="Picture 2">
            <a:extLst>
              <a:ext uri="{FF2B5EF4-FFF2-40B4-BE49-F238E27FC236}">
                <a16:creationId xmlns:a16="http://schemas.microsoft.com/office/drawing/2014/main" id="{EC24008C-4BAB-0D38-22BC-938930FD1C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225" r="2000" b="2"/>
          <a:stretch>
            <a:fillRect/>
          </a:stretch>
        </p:blipFill>
        <p:spPr bwMode="auto">
          <a:xfrm>
            <a:off x="1116013" y="4868863"/>
            <a:ext cx="1800225" cy="188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a:extLst>
              <a:ext uri="{FF2B5EF4-FFF2-40B4-BE49-F238E27FC236}">
                <a16:creationId xmlns:a16="http://schemas.microsoft.com/office/drawing/2014/main" id="{6529AABE-1030-F6AA-E7D8-793E29520C16}"/>
              </a:ext>
            </a:extLst>
          </p:cNvPr>
          <p:cNvSpPr>
            <a:spLocks noGrp="1"/>
          </p:cNvSpPr>
          <p:nvPr>
            <p:ph type="title" idx="4294967295"/>
          </p:nvPr>
        </p:nvSpPr>
        <p:spPr>
          <a:xfrm>
            <a:off x="427038" y="1557338"/>
            <a:ext cx="8032750" cy="993775"/>
          </a:xfrm>
        </p:spPr>
        <p:txBody>
          <a:bodyPr/>
          <a:lstStyle/>
          <a:p>
            <a:r>
              <a:rPr lang="en-GB" altLang="en-US" sz="3200">
                <a:solidFill>
                  <a:srgbClr val="002060"/>
                </a:solidFill>
              </a:rPr>
              <a:t>Recap from session 1 and 2</a:t>
            </a:r>
            <a:br>
              <a:rPr lang="en-GB" altLang="en-US" sz="3200">
                <a:solidFill>
                  <a:srgbClr val="002060"/>
                </a:solidFill>
              </a:rPr>
            </a:br>
            <a:r>
              <a:rPr lang="en-GB" altLang="en-US" sz="2800" b="0">
                <a:solidFill>
                  <a:srgbClr val="002060"/>
                </a:solidFill>
              </a:rPr>
              <a:t>What happened in the story?</a:t>
            </a:r>
            <a:br>
              <a:rPr lang="en-GB" altLang="en-US" sz="2800" b="0">
                <a:solidFill>
                  <a:srgbClr val="002060"/>
                </a:solidFill>
              </a:rPr>
            </a:br>
            <a:r>
              <a:rPr lang="en-GB" altLang="en-US" sz="2800" b="0">
                <a:solidFill>
                  <a:srgbClr val="002060"/>
                </a:solidFill>
              </a:rPr>
              <a:t>What are memories?</a:t>
            </a:r>
            <a:br>
              <a:rPr lang="en-GB" altLang="en-US" sz="2800" b="0">
                <a:solidFill>
                  <a:srgbClr val="002060"/>
                </a:solidFill>
              </a:rPr>
            </a:br>
            <a:r>
              <a:rPr lang="en-GB" altLang="en-US" sz="2800" b="0">
                <a:solidFill>
                  <a:srgbClr val="002060"/>
                </a:solidFill>
              </a:rPr>
              <a:t>What is change? How might our lives change?</a:t>
            </a:r>
            <a:br>
              <a:rPr lang="en-GB" altLang="en-US" sz="2800" b="0">
                <a:solidFill>
                  <a:srgbClr val="002060"/>
                </a:solidFill>
              </a:rPr>
            </a:br>
            <a:r>
              <a:rPr lang="en-GB" altLang="en-US" sz="2800" b="0">
                <a:solidFill>
                  <a:srgbClr val="002060"/>
                </a:solidFill>
              </a:rPr>
              <a:t>How many emotions can you think of? How does your body feel when you express these?</a:t>
            </a:r>
          </a:p>
        </p:txBody>
      </p:sp>
      <p:pic>
        <p:nvPicPr>
          <p:cNvPr id="119811" name="Picture 6" descr="Saying Goodbye to Hare Activity Pack | Saying Goodbye Matters">
            <a:extLst>
              <a:ext uri="{FF2B5EF4-FFF2-40B4-BE49-F238E27FC236}">
                <a16:creationId xmlns:a16="http://schemas.microsoft.com/office/drawing/2014/main" id="{00F529C5-AD28-6826-4721-51E7E4D875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688" y="4248150"/>
            <a:ext cx="2416175"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a:extLst>
              <a:ext uri="{FF2B5EF4-FFF2-40B4-BE49-F238E27FC236}">
                <a16:creationId xmlns:a16="http://schemas.microsoft.com/office/drawing/2014/main" id="{7E842D2A-D7B6-A3AC-F5B9-17C2A04CF97D}"/>
              </a:ext>
            </a:extLst>
          </p:cNvPr>
          <p:cNvSpPr>
            <a:spLocks noGrp="1"/>
          </p:cNvSpPr>
          <p:nvPr>
            <p:ph type="ctrTitle"/>
          </p:nvPr>
        </p:nvSpPr>
        <p:spPr>
          <a:xfrm>
            <a:off x="374650" y="106363"/>
            <a:ext cx="7772400" cy="1470025"/>
          </a:xfrm>
        </p:spPr>
        <p:txBody>
          <a:bodyPr/>
          <a:lstStyle/>
          <a:p>
            <a:r>
              <a:rPr lang="en-GB" altLang="en-US">
                <a:solidFill>
                  <a:srgbClr val="002060"/>
                </a:solidFill>
              </a:rPr>
              <a:t>A Stormy Day</a:t>
            </a:r>
            <a:endParaRPr lang="en-GB" altLang="en-US" sz="2400">
              <a:solidFill>
                <a:srgbClr val="002060"/>
              </a:solidFill>
            </a:endParaRPr>
          </a:p>
        </p:txBody>
      </p:sp>
      <p:pic>
        <p:nvPicPr>
          <p:cNvPr id="120835" name="Picture 2">
            <a:extLst>
              <a:ext uri="{FF2B5EF4-FFF2-40B4-BE49-F238E27FC236}">
                <a16:creationId xmlns:a16="http://schemas.microsoft.com/office/drawing/2014/main" id="{0F52F3A7-8F0E-71F8-80C0-98FC36AD9E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0975" y="1412875"/>
            <a:ext cx="6696075" cy="502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Title 1">
            <a:extLst>
              <a:ext uri="{FF2B5EF4-FFF2-40B4-BE49-F238E27FC236}">
                <a16:creationId xmlns:a16="http://schemas.microsoft.com/office/drawing/2014/main" id="{3A95FE4C-9DBA-9955-1777-13D119E06B63}"/>
              </a:ext>
            </a:extLst>
          </p:cNvPr>
          <p:cNvSpPr>
            <a:spLocks noGrp="1"/>
          </p:cNvSpPr>
          <p:nvPr>
            <p:ph type="title"/>
          </p:nvPr>
        </p:nvSpPr>
        <p:spPr/>
        <p:txBody>
          <a:bodyPr/>
          <a:lstStyle/>
          <a:p>
            <a:r>
              <a:rPr lang="en-GB" altLang="en-US">
                <a:solidFill>
                  <a:srgbClr val="002060"/>
                </a:solidFill>
              </a:rPr>
              <a:t>This is how I’m feeling…</a:t>
            </a:r>
          </a:p>
        </p:txBody>
      </p:sp>
      <p:sp>
        <p:nvSpPr>
          <p:cNvPr id="84995" name="Content Placeholder 2">
            <a:extLst>
              <a:ext uri="{FF2B5EF4-FFF2-40B4-BE49-F238E27FC236}">
                <a16:creationId xmlns:a16="http://schemas.microsoft.com/office/drawing/2014/main" id="{35152D60-9D6A-092D-0E82-0074D440535E}"/>
              </a:ext>
            </a:extLst>
          </p:cNvPr>
          <p:cNvSpPr>
            <a:spLocks noGrp="1"/>
          </p:cNvSpPr>
          <p:nvPr>
            <p:ph idx="1"/>
          </p:nvPr>
        </p:nvSpPr>
        <p:spPr>
          <a:xfrm>
            <a:off x="304800" y="1341438"/>
            <a:ext cx="8534400" cy="3622675"/>
          </a:xfrm>
        </p:spPr>
        <p:txBody>
          <a:bodyPr/>
          <a:lstStyle/>
          <a:p>
            <a:pPr marL="0" indent="0" algn="ctr">
              <a:buFont typeface="Arial" panose="020B0604020202020204" pitchFamily="34" charset="0"/>
              <a:buNone/>
            </a:pPr>
            <a:endParaRPr lang="en-GB" altLang="en-US"/>
          </a:p>
          <a:p>
            <a:pPr marL="0" indent="0" algn="ctr">
              <a:buFont typeface="Arial" panose="020B0604020202020204" pitchFamily="34" charset="0"/>
              <a:buNone/>
            </a:pPr>
            <a:r>
              <a:rPr lang="en-GB" altLang="en-US"/>
              <a:t>Begin by talking about your feelings. Let’s sing a song. </a:t>
            </a:r>
          </a:p>
          <a:p>
            <a:pPr marL="0" indent="0">
              <a:buFont typeface="Arial" panose="020B0604020202020204" pitchFamily="34" charset="0"/>
              <a:buNone/>
            </a:pPr>
            <a:endParaRPr lang="en-GB" altLang="en-US" sz="2800"/>
          </a:p>
        </p:txBody>
      </p:sp>
      <p:pic>
        <p:nvPicPr>
          <p:cNvPr id="84996" name="Picture 3">
            <a:hlinkClick r:id="rId3"/>
            <a:extLst>
              <a:ext uri="{FF2B5EF4-FFF2-40B4-BE49-F238E27FC236}">
                <a16:creationId xmlns:a16="http://schemas.microsoft.com/office/drawing/2014/main" id="{B90AD194-687F-2E11-AA35-C8F419AF04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4013" y="3716338"/>
            <a:ext cx="5895975"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a:extLst>
              <a:ext uri="{FF2B5EF4-FFF2-40B4-BE49-F238E27FC236}">
                <a16:creationId xmlns:a16="http://schemas.microsoft.com/office/drawing/2014/main" id="{B3AE06DA-79AA-B706-386D-F1B71F3824EC}"/>
              </a:ext>
            </a:extLst>
          </p:cNvPr>
          <p:cNvSpPr>
            <a:spLocks noGrp="1"/>
          </p:cNvSpPr>
          <p:nvPr>
            <p:ph type="ctrTitle"/>
          </p:nvPr>
        </p:nvSpPr>
        <p:spPr>
          <a:xfrm>
            <a:off x="374650" y="106363"/>
            <a:ext cx="7772400" cy="1470025"/>
          </a:xfrm>
        </p:spPr>
        <p:txBody>
          <a:bodyPr/>
          <a:lstStyle/>
          <a:p>
            <a:r>
              <a:rPr lang="en-GB" altLang="en-US">
                <a:solidFill>
                  <a:srgbClr val="002060"/>
                </a:solidFill>
              </a:rPr>
              <a:t>Sadness doesn’t last forever!</a:t>
            </a:r>
            <a:endParaRPr lang="en-GB" altLang="en-US" sz="2400">
              <a:solidFill>
                <a:srgbClr val="002060"/>
              </a:solidFill>
            </a:endParaRPr>
          </a:p>
        </p:txBody>
      </p:sp>
      <p:pic>
        <p:nvPicPr>
          <p:cNvPr id="122883" name="Picture 2" descr="Handprint Outline Hand Outline 2 Hands Template Clipart - Hand Clipart, HD  Png Download , Transparent Png Image - PNGitem">
            <a:extLst>
              <a:ext uri="{FF2B5EF4-FFF2-40B4-BE49-F238E27FC236}">
                <a16:creationId xmlns:a16="http://schemas.microsoft.com/office/drawing/2014/main" id="{AB730FA6-B639-52C4-C68C-8CDCCE8189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2988" y="2997200"/>
            <a:ext cx="2520950" cy="335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4" name="Title 1">
            <a:extLst>
              <a:ext uri="{FF2B5EF4-FFF2-40B4-BE49-F238E27FC236}">
                <a16:creationId xmlns:a16="http://schemas.microsoft.com/office/drawing/2014/main" id="{65BDE85F-F6F9-F575-1187-4FE8EFCE1B56}"/>
              </a:ext>
            </a:extLst>
          </p:cNvPr>
          <p:cNvSpPr txBox="1">
            <a:spLocks/>
          </p:cNvSpPr>
          <p:nvPr/>
        </p:nvSpPr>
        <p:spPr bwMode="auto">
          <a:xfrm>
            <a:off x="398463" y="1860550"/>
            <a:ext cx="5724525" cy="229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GB" altLang="en-US" sz="2800">
                <a:solidFill>
                  <a:srgbClr val="002060"/>
                </a:solidFill>
              </a:rPr>
              <a:t>Can you think of 5 things that make you happy?</a:t>
            </a:r>
          </a:p>
          <a:p>
            <a:pPr>
              <a:spcBef>
                <a:spcPct val="0"/>
              </a:spcBef>
              <a:buFontTx/>
              <a:buNone/>
            </a:pPr>
            <a:endParaRPr lang="en-GB" altLang="en-US" sz="2800">
              <a:solidFill>
                <a:srgbClr val="002060"/>
              </a:solidFill>
            </a:endParaRPr>
          </a:p>
          <a:p>
            <a:pPr>
              <a:spcBef>
                <a:spcPct val="0"/>
              </a:spcBef>
              <a:buFontTx/>
              <a:buNone/>
            </a:pPr>
            <a:r>
              <a:rPr lang="en-GB" altLang="en-US" sz="2800">
                <a:solidFill>
                  <a:srgbClr val="002060"/>
                </a:solidFill>
              </a:rPr>
              <a:t>Make a picture of something that makes you happy</a:t>
            </a:r>
          </a:p>
        </p:txBody>
      </p:sp>
      <p:pic>
        <p:nvPicPr>
          <p:cNvPr id="122885" name="Picture 6" descr="Happiness: What is it to be Happy? – 1000-Word Philosophy: An Introductory  Anthology">
            <a:extLst>
              <a:ext uri="{FF2B5EF4-FFF2-40B4-BE49-F238E27FC236}">
                <a16:creationId xmlns:a16="http://schemas.microsoft.com/office/drawing/2014/main" id="{DFB99EA5-E28E-90FB-45E2-772ADE561F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4413" y="4437063"/>
            <a:ext cx="2916237"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a:extLst>
              <a:ext uri="{FF2B5EF4-FFF2-40B4-BE49-F238E27FC236}">
                <a16:creationId xmlns:a16="http://schemas.microsoft.com/office/drawing/2014/main" id="{BE94DE98-0974-B261-645C-3788F4DE8633}"/>
              </a:ext>
            </a:extLst>
          </p:cNvPr>
          <p:cNvSpPr>
            <a:spLocks noGrp="1"/>
          </p:cNvSpPr>
          <p:nvPr>
            <p:ph type="title"/>
          </p:nvPr>
        </p:nvSpPr>
        <p:spPr>
          <a:xfrm>
            <a:off x="460375" y="836613"/>
            <a:ext cx="8229600" cy="1143000"/>
          </a:xfrm>
        </p:spPr>
        <p:txBody>
          <a:bodyPr/>
          <a:lstStyle/>
          <a:p>
            <a:r>
              <a:rPr lang="en-GB" altLang="en-US">
                <a:solidFill>
                  <a:srgbClr val="002060"/>
                </a:solidFill>
              </a:rPr>
              <a:t>How can we help everyone to feel safe and valued in this lesson?</a:t>
            </a:r>
          </a:p>
        </p:txBody>
      </p:sp>
      <p:pic>
        <p:nvPicPr>
          <p:cNvPr id="87043" name="Content Placeholder 4">
            <a:extLst>
              <a:ext uri="{FF2B5EF4-FFF2-40B4-BE49-F238E27FC236}">
                <a16:creationId xmlns:a16="http://schemas.microsoft.com/office/drawing/2014/main" id="{AD9E0D17-BF2B-994F-0B2E-59B894F149F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916238" y="2133600"/>
            <a:ext cx="5386387" cy="3811588"/>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a:extLst>
              <a:ext uri="{FF2B5EF4-FFF2-40B4-BE49-F238E27FC236}">
                <a16:creationId xmlns:a16="http://schemas.microsoft.com/office/drawing/2014/main" id="{B6EA8465-CEBD-7893-C008-D6D468CC8B13}"/>
              </a:ext>
            </a:extLst>
          </p:cNvPr>
          <p:cNvSpPr>
            <a:spLocks noGrp="1"/>
          </p:cNvSpPr>
          <p:nvPr>
            <p:ph type="title"/>
          </p:nvPr>
        </p:nvSpPr>
        <p:spPr/>
        <p:txBody>
          <a:bodyPr/>
          <a:lstStyle/>
          <a:p>
            <a:r>
              <a:rPr lang="en-GB" altLang="en-US">
                <a:solidFill>
                  <a:srgbClr val="002060"/>
                </a:solidFill>
              </a:rPr>
              <a:t>Loss</a:t>
            </a:r>
          </a:p>
        </p:txBody>
      </p:sp>
      <p:sp>
        <p:nvSpPr>
          <p:cNvPr id="89091" name="Content Placeholder 2">
            <a:extLst>
              <a:ext uri="{FF2B5EF4-FFF2-40B4-BE49-F238E27FC236}">
                <a16:creationId xmlns:a16="http://schemas.microsoft.com/office/drawing/2014/main" id="{801DA357-A147-635B-EAEF-3461DB4FA85A}"/>
              </a:ext>
            </a:extLst>
          </p:cNvPr>
          <p:cNvSpPr>
            <a:spLocks noGrp="1"/>
          </p:cNvSpPr>
          <p:nvPr>
            <p:ph idx="1"/>
          </p:nvPr>
        </p:nvSpPr>
        <p:spPr>
          <a:xfrm>
            <a:off x="304800" y="2032000"/>
            <a:ext cx="8534400" cy="3622675"/>
          </a:xfrm>
        </p:spPr>
        <p:txBody>
          <a:bodyPr/>
          <a:lstStyle/>
          <a:p>
            <a:pPr marL="0" indent="0">
              <a:buFont typeface="Arial" panose="020B0604020202020204" pitchFamily="34" charset="0"/>
              <a:buNone/>
            </a:pPr>
            <a:r>
              <a:rPr lang="en-GB" altLang="en-US" sz="2800"/>
              <a:t>Can you think of things you have lost?</a:t>
            </a:r>
          </a:p>
          <a:p>
            <a:pPr marL="0" indent="0">
              <a:buFont typeface="Arial" panose="020B0604020202020204" pitchFamily="34" charset="0"/>
              <a:buNone/>
            </a:pPr>
            <a:endParaRPr lang="en-GB" altLang="en-US" sz="2800"/>
          </a:p>
          <a:p>
            <a:pPr marL="0" indent="0">
              <a:buFont typeface="Arial" panose="020B0604020202020204" pitchFamily="34" charset="0"/>
              <a:buNone/>
            </a:pPr>
            <a:r>
              <a:rPr lang="en-GB" altLang="en-US" sz="2800"/>
              <a:t>How did it make you feel?</a:t>
            </a:r>
          </a:p>
          <a:p>
            <a:pPr marL="0" indent="0">
              <a:buFont typeface="Arial" panose="020B0604020202020204" pitchFamily="34" charset="0"/>
              <a:buNone/>
            </a:pPr>
            <a:endParaRPr lang="en-GB" altLang="en-US" sz="2800"/>
          </a:p>
          <a:p>
            <a:pPr marL="0" indent="0">
              <a:buFont typeface="Arial" panose="020B0604020202020204" pitchFamily="34" charset="0"/>
              <a:buNone/>
            </a:pPr>
            <a:r>
              <a:rPr lang="en-GB" altLang="en-US" sz="2800"/>
              <a:t>What did you do?</a:t>
            </a:r>
          </a:p>
          <a:p>
            <a:pPr marL="0" indent="0">
              <a:buFont typeface="Arial" panose="020B0604020202020204" pitchFamily="34" charset="0"/>
              <a:buNone/>
            </a:pPr>
            <a:endParaRPr lang="en-GB" altLang="en-US" sz="2800"/>
          </a:p>
          <a:p>
            <a:pPr marL="0" indent="0">
              <a:buFont typeface="Arial" panose="020B0604020202020204" pitchFamily="34" charset="0"/>
              <a:buNone/>
            </a:pPr>
            <a:r>
              <a:rPr lang="en-GB" altLang="en-US" sz="2800"/>
              <a:t>Did you find it again?</a:t>
            </a:r>
          </a:p>
          <a:p>
            <a:pPr marL="0" indent="0">
              <a:buFont typeface="Arial" panose="020B0604020202020204" pitchFamily="34" charset="0"/>
              <a:buNone/>
            </a:pPr>
            <a:endParaRPr lang="en-GB" altLang="en-US" sz="2800"/>
          </a:p>
          <a:p>
            <a:pPr marL="0" indent="0">
              <a:buFont typeface="Arial" panose="020B0604020202020204" pitchFamily="34" charset="0"/>
              <a:buNone/>
            </a:pPr>
            <a:r>
              <a:rPr lang="en-GB" altLang="en-US" sz="2800"/>
              <a:t>Who helped you?</a:t>
            </a:r>
          </a:p>
          <a:p>
            <a:pPr marL="0" indent="0">
              <a:buFont typeface="Arial" panose="020B0604020202020204" pitchFamily="34" charset="0"/>
              <a:buNone/>
            </a:pPr>
            <a:endParaRPr lang="en-GB" altLang="en-US" sz="4000"/>
          </a:p>
        </p:txBody>
      </p:sp>
      <p:pic>
        <p:nvPicPr>
          <p:cNvPr id="89092" name="Picture 1">
            <a:extLst>
              <a:ext uri="{FF2B5EF4-FFF2-40B4-BE49-F238E27FC236}">
                <a16:creationId xmlns:a16="http://schemas.microsoft.com/office/drawing/2014/main" id="{06D96B8A-0C6E-C931-FC77-74C1926FCA2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968625"/>
            <a:ext cx="25400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3" name="Picture 2">
            <a:extLst>
              <a:ext uri="{FF2B5EF4-FFF2-40B4-BE49-F238E27FC236}">
                <a16:creationId xmlns:a16="http://schemas.microsoft.com/office/drawing/2014/main" id="{CD3B566E-EA61-7EE9-9582-3FCAB9C4B1C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58038" y="3902075"/>
            <a:ext cx="1835150" cy="244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4" name="Picture 3">
            <a:extLst>
              <a:ext uri="{FF2B5EF4-FFF2-40B4-BE49-F238E27FC236}">
                <a16:creationId xmlns:a16="http://schemas.microsoft.com/office/drawing/2014/main" id="{BBAB9322-569F-FE24-9EE3-11D1039988B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87675" y="201613"/>
            <a:ext cx="260032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5" name="Picture 4">
            <a:extLst>
              <a:ext uri="{FF2B5EF4-FFF2-40B4-BE49-F238E27FC236}">
                <a16:creationId xmlns:a16="http://schemas.microsoft.com/office/drawing/2014/main" id="{BD07591D-D4E5-89F0-BDC4-6E9E70AB05E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08663" y="165100"/>
            <a:ext cx="28575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a:extLst>
              <a:ext uri="{FF2B5EF4-FFF2-40B4-BE49-F238E27FC236}">
                <a16:creationId xmlns:a16="http://schemas.microsoft.com/office/drawing/2014/main" id="{2F7E99DE-7CE2-66A7-409D-72DE255F1F22}"/>
              </a:ext>
            </a:extLst>
          </p:cNvPr>
          <p:cNvSpPr>
            <a:spLocks noGrp="1"/>
          </p:cNvSpPr>
          <p:nvPr>
            <p:ph type="title"/>
          </p:nvPr>
        </p:nvSpPr>
        <p:spPr>
          <a:xfrm>
            <a:off x="468313" y="457200"/>
            <a:ext cx="8229600" cy="1143000"/>
          </a:xfrm>
        </p:spPr>
        <p:txBody>
          <a:bodyPr/>
          <a:lstStyle/>
          <a:p>
            <a:r>
              <a:rPr lang="en-GB" altLang="en-US">
                <a:solidFill>
                  <a:srgbClr val="002060"/>
                </a:solidFill>
              </a:rPr>
              <a:t>Saying Goodbye to Hare</a:t>
            </a:r>
          </a:p>
        </p:txBody>
      </p:sp>
      <p:sp>
        <p:nvSpPr>
          <p:cNvPr id="3" name="Content Placeholder 2">
            <a:extLst>
              <a:ext uri="{FF2B5EF4-FFF2-40B4-BE49-F238E27FC236}">
                <a16:creationId xmlns:a16="http://schemas.microsoft.com/office/drawing/2014/main" id="{1834D63A-F1CB-0E48-922C-9348A3026F52}"/>
              </a:ext>
            </a:extLst>
          </p:cNvPr>
          <p:cNvSpPr>
            <a:spLocks noGrp="1"/>
          </p:cNvSpPr>
          <p:nvPr>
            <p:ph sz="half" idx="1"/>
          </p:nvPr>
        </p:nvSpPr>
        <p:spPr>
          <a:xfrm>
            <a:off x="561975" y="1916113"/>
            <a:ext cx="3992563" cy="4251325"/>
          </a:xfrm>
        </p:spPr>
        <p:txBody>
          <a:bodyPr>
            <a:normAutofit fontScale="77500" lnSpcReduction="20000"/>
          </a:bodyPr>
          <a:lstStyle/>
          <a:p>
            <a:pPr marL="0" indent="0">
              <a:buFont typeface="Arial" panose="020B0604020202020204" pitchFamily="34" charset="0"/>
              <a:buNone/>
              <a:defRPr/>
            </a:pPr>
            <a:r>
              <a:rPr lang="en-GB" sz="3600" dirty="0">
                <a:solidFill>
                  <a:srgbClr val="002060"/>
                </a:solidFill>
              </a:rPr>
              <a:t>The story includes the death of a hare. </a:t>
            </a:r>
          </a:p>
          <a:p>
            <a:pPr marL="0" indent="0">
              <a:buFont typeface="Arial" panose="020B0604020202020204" pitchFamily="34" charset="0"/>
              <a:buNone/>
              <a:defRPr/>
            </a:pPr>
            <a:endParaRPr lang="en-GB" sz="3600" dirty="0">
              <a:solidFill>
                <a:srgbClr val="002060"/>
              </a:solidFill>
            </a:endParaRPr>
          </a:p>
          <a:p>
            <a:pPr marL="0" indent="0">
              <a:buFont typeface="Arial" panose="020B0604020202020204" pitchFamily="34" charset="0"/>
              <a:buNone/>
              <a:defRPr/>
            </a:pPr>
            <a:r>
              <a:rPr lang="en-GB" sz="3600" dirty="0">
                <a:solidFill>
                  <a:srgbClr val="002060"/>
                </a:solidFill>
              </a:rPr>
              <a:t>A young rabbit witness the life, illness and death of his friend. </a:t>
            </a:r>
          </a:p>
          <a:p>
            <a:pPr marL="0" indent="0">
              <a:buFont typeface="Arial" panose="020B0604020202020204" pitchFamily="34" charset="0"/>
              <a:buNone/>
              <a:defRPr/>
            </a:pPr>
            <a:endParaRPr lang="en-GB" sz="3600" dirty="0">
              <a:solidFill>
                <a:srgbClr val="002060"/>
              </a:solidFill>
            </a:endParaRPr>
          </a:p>
          <a:p>
            <a:pPr marL="0" indent="0">
              <a:buFont typeface="Arial" panose="020B0604020202020204" pitchFamily="34" charset="0"/>
              <a:buNone/>
              <a:defRPr/>
            </a:pPr>
            <a:r>
              <a:rPr lang="en-GB" sz="3600" dirty="0">
                <a:solidFill>
                  <a:srgbClr val="002060"/>
                </a:solidFill>
              </a:rPr>
              <a:t>You should talk about the feelings and questions you have been reading this book. </a:t>
            </a:r>
          </a:p>
          <a:p>
            <a:pPr marL="0" indent="0">
              <a:buFont typeface="Arial" panose="020B0604020202020204" pitchFamily="34" charset="0"/>
              <a:buNone/>
              <a:defRPr/>
            </a:pPr>
            <a:endParaRPr lang="en-GB" sz="3600" dirty="0">
              <a:solidFill>
                <a:srgbClr val="002060"/>
              </a:solidFill>
            </a:endParaRPr>
          </a:p>
          <a:p>
            <a:pPr>
              <a:defRPr/>
            </a:pPr>
            <a:endParaRPr lang="en-GB" dirty="0"/>
          </a:p>
        </p:txBody>
      </p:sp>
      <p:sp>
        <p:nvSpPr>
          <p:cNvPr id="90116" name="Content Placeholder 1">
            <a:extLst>
              <a:ext uri="{FF2B5EF4-FFF2-40B4-BE49-F238E27FC236}">
                <a16:creationId xmlns:a16="http://schemas.microsoft.com/office/drawing/2014/main" id="{2EB92586-7796-186E-E315-D0AFBA2C966C}"/>
              </a:ext>
            </a:extLst>
          </p:cNvPr>
          <p:cNvSpPr>
            <a:spLocks noGrp="1"/>
          </p:cNvSpPr>
          <p:nvPr>
            <p:ph sz="half" idx="2"/>
          </p:nvPr>
        </p:nvSpPr>
        <p:spPr>
          <a:xfrm>
            <a:off x="4648200" y="1600200"/>
            <a:ext cx="4038600" cy="4205288"/>
          </a:xfrm>
        </p:spPr>
        <p:txBody>
          <a:bodyPr/>
          <a:lstStyle/>
          <a:p>
            <a:endParaRPr lang="en-GB" altLang="en-US"/>
          </a:p>
        </p:txBody>
      </p:sp>
      <p:pic>
        <p:nvPicPr>
          <p:cNvPr id="90117" name="Picture 6" descr="Saying Goodbye to Hare Activity Pack | Saying Goodbye Matters">
            <a:extLst>
              <a:ext uri="{FF2B5EF4-FFF2-40B4-BE49-F238E27FC236}">
                <a16:creationId xmlns:a16="http://schemas.microsoft.com/office/drawing/2014/main" id="{B35EBE39-DC95-E22F-301D-2050CFB844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0488" y="1800225"/>
            <a:ext cx="3516312"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id="{BECC96BC-77D0-D2AB-C58F-A9EC7909ACB3}"/>
              </a:ext>
            </a:extLst>
          </p:cNvPr>
          <p:cNvSpPr>
            <a:spLocks noGrp="1"/>
          </p:cNvSpPr>
          <p:nvPr>
            <p:ph type="title"/>
          </p:nvPr>
        </p:nvSpPr>
        <p:spPr>
          <a:xfrm>
            <a:off x="457200" y="260350"/>
            <a:ext cx="8229600" cy="1143000"/>
          </a:xfrm>
        </p:spPr>
        <p:txBody>
          <a:bodyPr/>
          <a:lstStyle/>
          <a:p>
            <a:r>
              <a:rPr lang="en-GB" altLang="en-US">
                <a:solidFill>
                  <a:srgbClr val="002060"/>
                </a:solidFill>
              </a:rPr>
              <a:t>Saying Goodbye to Hare</a:t>
            </a:r>
          </a:p>
        </p:txBody>
      </p:sp>
      <p:sp>
        <p:nvSpPr>
          <p:cNvPr id="92163" name="Content Placeholder 2">
            <a:extLst>
              <a:ext uri="{FF2B5EF4-FFF2-40B4-BE49-F238E27FC236}">
                <a16:creationId xmlns:a16="http://schemas.microsoft.com/office/drawing/2014/main" id="{9F23081B-2834-9DDF-A21C-D6719D4E5F9E}"/>
              </a:ext>
            </a:extLst>
          </p:cNvPr>
          <p:cNvSpPr>
            <a:spLocks noGrp="1"/>
          </p:cNvSpPr>
          <p:nvPr>
            <p:ph sz="half" idx="1"/>
          </p:nvPr>
        </p:nvSpPr>
        <p:spPr>
          <a:xfrm>
            <a:off x="142875" y="1914525"/>
            <a:ext cx="5038725" cy="3854450"/>
          </a:xfrm>
        </p:spPr>
        <p:txBody>
          <a:bodyPr/>
          <a:lstStyle/>
          <a:p>
            <a:r>
              <a:rPr lang="en-GB" altLang="en-US">
                <a:solidFill>
                  <a:srgbClr val="002060"/>
                </a:solidFill>
              </a:rPr>
              <a:t>When someone dies their special spark of life lives on in our hearts. This is because we have special memories of the person.</a:t>
            </a:r>
          </a:p>
          <a:p>
            <a:r>
              <a:rPr lang="en-GB" altLang="en-US">
                <a:solidFill>
                  <a:srgbClr val="002060"/>
                </a:solidFill>
              </a:rPr>
              <a:t>Do you have special memories of a person or animal? </a:t>
            </a:r>
          </a:p>
          <a:p>
            <a:endParaRPr lang="en-GB" altLang="en-US"/>
          </a:p>
        </p:txBody>
      </p:sp>
      <p:sp>
        <p:nvSpPr>
          <p:cNvPr id="92164" name="Content Placeholder 1">
            <a:extLst>
              <a:ext uri="{FF2B5EF4-FFF2-40B4-BE49-F238E27FC236}">
                <a16:creationId xmlns:a16="http://schemas.microsoft.com/office/drawing/2014/main" id="{878C2591-10A1-DE01-FB9A-1EDC1497C3DC}"/>
              </a:ext>
            </a:extLst>
          </p:cNvPr>
          <p:cNvSpPr>
            <a:spLocks noGrp="1"/>
          </p:cNvSpPr>
          <p:nvPr>
            <p:ph sz="half" idx="2"/>
          </p:nvPr>
        </p:nvSpPr>
        <p:spPr>
          <a:xfrm>
            <a:off x="4648200" y="1600200"/>
            <a:ext cx="4038600" cy="4205288"/>
          </a:xfrm>
        </p:spPr>
        <p:txBody>
          <a:bodyPr/>
          <a:lstStyle/>
          <a:p>
            <a:endParaRPr lang="en-GB" altLang="en-US"/>
          </a:p>
        </p:txBody>
      </p:sp>
      <p:pic>
        <p:nvPicPr>
          <p:cNvPr id="92165" name="Picture 6" descr="Saying Goodbye to Hare Activity Pack | Saying Goodbye Matters">
            <a:extLst>
              <a:ext uri="{FF2B5EF4-FFF2-40B4-BE49-F238E27FC236}">
                <a16:creationId xmlns:a16="http://schemas.microsoft.com/office/drawing/2014/main" id="{A6EF7236-2591-78CB-A3A0-ADD6042635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0488" y="1800225"/>
            <a:ext cx="3516312"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a:extLst>
              <a:ext uri="{FF2B5EF4-FFF2-40B4-BE49-F238E27FC236}">
                <a16:creationId xmlns:a16="http://schemas.microsoft.com/office/drawing/2014/main" id="{7E005DFF-1902-E530-8C14-377202CC463C}"/>
              </a:ext>
            </a:extLst>
          </p:cNvPr>
          <p:cNvSpPr>
            <a:spLocks noGrp="1"/>
          </p:cNvSpPr>
          <p:nvPr>
            <p:ph type="title"/>
          </p:nvPr>
        </p:nvSpPr>
        <p:spPr>
          <a:xfrm>
            <a:off x="466725" y="423863"/>
            <a:ext cx="8229600" cy="1143000"/>
          </a:xfrm>
        </p:spPr>
        <p:txBody>
          <a:bodyPr/>
          <a:lstStyle/>
          <a:p>
            <a:r>
              <a:rPr lang="en-GB" altLang="en-US">
                <a:solidFill>
                  <a:srgbClr val="002060"/>
                </a:solidFill>
              </a:rPr>
              <a:t>A Big Heart </a:t>
            </a:r>
          </a:p>
        </p:txBody>
      </p:sp>
      <p:sp>
        <p:nvSpPr>
          <p:cNvPr id="93187" name="Content Placeholder 2">
            <a:extLst>
              <a:ext uri="{FF2B5EF4-FFF2-40B4-BE49-F238E27FC236}">
                <a16:creationId xmlns:a16="http://schemas.microsoft.com/office/drawing/2014/main" id="{AD51E453-8294-0ED4-4C1D-60E2FBC94314}"/>
              </a:ext>
            </a:extLst>
          </p:cNvPr>
          <p:cNvSpPr>
            <a:spLocks noGrp="1"/>
          </p:cNvSpPr>
          <p:nvPr>
            <p:ph sz="half" idx="1"/>
          </p:nvPr>
        </p:nvSpPr>
        <p:spPr>
          <a:xfrm>
            <a:off x="230188" y="2514600"/>
            <a:ext cx="3538537" cy="2376488"/>
          </a:xfrm>
        </p:spPr>
        <p:txBody>
          <a:bodyPr/>
          <a:lstStyle/>
          <a:p>
            <a:pPr marL="0" indent="0">
              <a:buFont typeface="Arial" panose="020B0604020202020204" pitchFamily="34" charset="0"/>
              <a:buNone/>
            </a:pPr>
            <a:r>
              <a:rPr lang="en-GB" altLang="en-US">
                <a:solidFill>
                  <a:srgbClr val="002060"/>
                </a:solidFill>
              </a:rPr>
              <a:t>Fill this BIG heart with pictures or writing of some of the memories you have. </a:t>
            </a:r>
          </a:p>
          <a:p>
            <a:pPr marL="0" indent="0">
              <a:buFont typeface="Arial" panose="020B0604020202020204" pitchFamily="34" charset="0"/>
              <a:buNone/>
            </a:pPr>
            <a:endParaRPr lang="en-GB" altLang="en-US">
              <a:solidFill>
                <a:srgbClr val="002060"/>
              </a:solidFill>
            </a:endParaRPr>
          </a:p>
        </p:txBody>
      </p:sp>
      <p:sp>
        <p:nvSpPr>
          <p:cNvPr id="93188" name="Content Placeholder 1">
            <a:extLst>
              <a:ext uri="{FF2B5EF4-FFF2-40B4-BE49-F238E27FC236}">
                <a16:creationId xmlns:a16="http://schemas.microsoft.com/office/drawing/2014/main" id="{5E048BEF-16D1-E401-EFF4-CBC631D6D24A}"/>
              </a:ext>
            </a:extLst>
          </p:cNvPr>
          <p:cNvSpPr>
            <a:spLocks noGrp="1"/>
          </p:cNvSpPr>
          <p:nvPr>
            <p:ph sz="half" idx="2"/>
          </p:nvPr>
        </p:nvSpPr>
        <p:spPr>
          <a:xfrm>
            <a:off x="4648200" y="1600200"/>
            <a:ext cx="4038600" cy="4205288"/>
          </a:xfrm>
        </p:spPr>
        <p:txBody>
          <a:bodyPr/>
          <a:lstStyle/>
          <a:p>
            <a:endParaRPr lang="en-GB" altLang="en-US"/>
          </a:p>
        </p:txBody>
      </p:sp>
      <p:pic>
        <p:nvPicPr>
          <p:cNvPr id="93189" name="Picture 3">
            <a:extLst>
              <a:ext uri="{FF2B5EF4-FFF2-40B4-BE49-F238E27FC236}">
                <a16:creationId xmlns:a16="http://schemas.microsoft.com/office/drawing/2014/main" id="{5CC06634-A76A-38A1-6D70-86E20620EF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3650" y="925513"/>
            <a:ext cx="5303838" cy="590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a:extLst>
              <a:ext uri="{FF2B5EF4-FFF2-40B4-BE49-F238E27FC236}">
                <a16:creationId xmlns:a16="http://schemas.microsoft.com/office/drawing/2014/main" id="{A06640ED-E21A-ADE0-4A5D-A52249A1DA91}"/>
              </a:ext>
            </a:extLst>
          </p:cNvPr>
          <p:cNvSpPr>
            <a:spLocks noGrp="1"/>
          </p:cNvSpPr>
          <p:nvPr>
            <p:ph type="title"/>
          </p:nvPr>
        </p:nvSpPr>
        <p:spPr>
          <a:xfrm>
            <a:off x="441325" y="404813"/>
            <a:ext cx="8229600" cy="1143000"/>
          </a:xfrm>
        </p:spPr>
        <p:txBody>
          <a:bodyPr/>
          <a:lstStyle/>
          <a:p>
            <a:r>
              <a:rPr lang="en-GB" altLang="en-US">
                <a:solidFill>
                  <a:srgbClr val="002060"/>
                </a:solidFill>
              </a:rPr>
              <a:t>A Class Memory Box</a:t>
            </a:r>
          </a:p>
        </p:txBody>
      </p:sp>
      <p:sp>
        <p:nvSpPr>
          <p:cNvPr id="94211" name="Content Placeholder 2">
            <a:extLst>
              <a:ext uri="{FF2B5EF4-FFF2-40B4-BE49-F238E27FC236}">
                <a16:creationId xmlns:a16="http://schemas.microsoft.com/office/drawing/2014/main" id="{F9D11853-5677-BDE1-8562-91E6C9467E84}"/>
              </a:ext>
            </a:extLst>
          </p:cNvPr>
          <p:cNvSpPr>
            <a:spLocks noGrp="1"/>
          </p:cNvSpPr>
          <p:nvPr>
            <p:ph sz="half" idx="1"/>
          </p:nvPr>
        </p:nvSpPr>
        <p:spPr>
          <a:xfrm>
            <a:off x="290513" y="1547813"/>
            <a:ext cx="8562975" cy="4176712"/>
          </a:xfrm>
        </p:spPr>
        <p:txBody>
          <a:bodyPr/>
          <a:lstStyle/>
          <a:p>
            <a:r>
              <a:rPr lang="en-GB" altLang="en-US"/>
              <a:t>Hare and Rabbit made a memory box together. As a class, make your own memory box. How would you decorate and design your box? You could base your design on a shoe box. Keep this in the class or take them home </a:t>
            </a:r>
          </a:p>
        </p:txBody>
      </p:sp>
      <p:pic>
        <p:nvPicPr>
          <p:cNvPr id="94212" name="Picture 6" descr="Cherishing childhood memories - Co-op Funeralcare">
            <a:extLst>
              <a:ext uri="{FF2B5EF4-FFF2-40B4-BE49-F238E27FC236}">
                <a16:creationId xmlns:a16="http://schemas.microsoft.com/office/drawing/2014/main" id="{7E78981C-F92E-12C7-13DB-7205AB79B8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8200" y="3932238"/>
            <a:ext cx="4895850"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1066BBE51E48146B4802BE8977738FC" ma:contentTypeVersion="18" ma:contentTypeDescription="Create a new document." ma:contentTypeScope="" ma:versionID="704bd3a810641c39850da878d8ce5bdb">
  <xsd:schema xmlns:xsd="http://www.w3.org/2001/XMLSchema" xmlns:xs="http://www.w3.org/2001/XMLSchema" xmlns:p="http://schemas.microsoft.com/office/2006/metadata/properties" xmlns:ns2="8bc5aece-e6f2-4128-86c4-bc2af1ce6013" xmlns:ns3="8af00c48-6f5a-47f3-a08e-7e7944597777" targetNamespace="http://schemas.microsoft.com/office/2006/metadata/properties" ma:root="true" ma:fieldsID="dba91df6bb58151706773f74e2d7f49a" ns2:_="" ns3:_="">
    <xsd:import namespace="8bc5aece-e6f2-4128-86c4-bc2af1ce6013"/>
    <xsd:import namespace="8af00c48-6f5a-47f3-a08e-7e794459777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c5aece-e6f2-4128-86c4-bc2af1ce60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1759d2a-ac79-40f5-9f0b-a50eeb01c14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af00c48-6f5a-47f3-a08e-7e794459777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383f945-529d-4ee9-a01b-378d74074df0}" ma:internalName="TaxCatchAll" ma:showField="CatchAllData" ma:web="8af00c48-6f5a-47f3-a08e-7e794459777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49A026D-35D7-4C2F-AD1D-8C55111FC7FA}"/>
</file>

<file path=customXml/itemProps2.xml><?xml version="1.0" encoding="utf-8"?>
<ds:datastoreItem xmlns:ds="http://schemas.openxmlformats.org/officeDocument/2006/customXml" ds:itemID="{758E5AAC-7B31-48A1-8FBC-4522CF2968D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3089</TotalTime>
  <Words>914</Words>
  <Application>Microsoft Office PowerPoint</Application>
  <PresentationFormat>On-screen Show (4:3)</PresentationFormat>
  <Paragraphs>132</Paragraphs>
  <Slides>30</Slides>
  <Notes>10</Notes>
  <HiddenSlides>0</HiddenSlides>
  <MMClips>1</MMClips>
  <ScaleCrop>false</ScaleCrop>
  <HeadingPairs>
    <vt:vector size="4" baseType="variant">
      <vt:variant>
        <vt:lpstr>Theme</vt:lpstr>
      </vt:variant>
      <vt:variant>
        <vt:i4>8</vt:i4>
      </vt:variant>
      <vt:variant>
        <vt:lpstr>Slide Titles</vt:lpstr>
      </vt:variant>
      <vt:variant>
        <vt:i4>30</vt:i4>
      </vt:variant>
    </vt:vector>
  </HeadingPairs>
  <TitlesOfParts>
    <vt:vector size="38" baseType="lpstr">
      <vt:lpstr>Custom Design</vt:lpstr>
      <vt:lpstr>Office Theme</vt:lpstr>
      <vt:lpstr>1_Custom Design</vt:lpstr>
      <vt:lpstr>1_Office Theme</vt:lpstr>
      <vt:lpstr>2_Office Theme</vt:lpstr>
      <vt:lpstr>3_Office Theme</vt:lpstr>
      <vt:lpstr>4_Office Theme</vt:lpstr>
      <vt:lpstr>5_Office Theme</vt:lpstr>
      <vt:lpstr>Learning about Bereavement, Loss and Grief</vt:lpstr>
      <vt:lpstr>Today’s lesson</vt:lpstr>
      <vt:lpstr>This is how I’m feeling…</vt:lpstr>
      <vt:lpstr>How can we help everyone to feel safe and valued in this lesson?</vt:lpstr>
      <vt:lpstr>Loss</vt:lpstr>
      <vt:lpstr>Saying Goodbye to Hare</vt:lpstr>
      <vt:lpstr>Saying Goodbye to Hare</vt:lpstr>
      <vt:lpstr>A Big Heart </vt:lpstr>
      <vt:lpstr>A Class Memory Box</vt:lpstr>
      <vt:lpstr>What did we learn today?</vt:lpstr>
      <vt:lpstr>Watch your worries float away</vt:lpstr>
      <vt:lpstr>Learning about Bereavement,  Loss and Grief</vt:lpstr>
      <vt:lpstr>Today’s lesson</vt:lpstr>
      <vt:lpstr>This is how I’m feeling…</vt:lpstr>
      <vt:lpstr>Recap - How can we help everyone to feel safe and valued in this lesson?</vt:lpstr>
      <vt:lpstr>The Bereavement Charter </vt:lpstr>
      <vt:lpstr>Recap from session 1 What happened in the story? What are memories? Share with other people in the class your special memories. </vt:lpstr>
      <vt:lpstr>Changes in your life</vt:lpstr>
      <vt:lpstr>Changes in your life</vt:lpstr>
      <vt:lpstr>Changes in your life</vt:lpstr>
      <vt:lpstr>What did we learn today?</vt:lpstr>
      <vt:lpstr>Watch your worries float away</vt:lpstr>
      <vt:lpstr>Learning about Bereavement, Loss and Grief</vt:lpstr>
      <vt:lpstr>Today’s lesson</vt:lpstr>
      <vt:lpstr>This is how I’m feeling…</vt:lpstr>
      <vt:lpstr>Recap - How can we help everyone to feel safe and valued in this lesson?</vt:lpstr>
      <vt:lpstr>The Bereavement Charter </vt:lpstr>
      <vt:lpstr>Recap from session 1 and 2 What happened in the story? What are memories? What is change? How might our lives change? How many emotions can you think of? How does your body feel when you express these?</vt:lpstr>
      <vt:lpstr>A Stormy Day</vt:lpstr>
      <vt:lpstr>Sadness doesn’t last forever!</vt:lpstr>
    </vt:vector>
  </TitlesOfParts>
  <Company>Winston's Wish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Winston’s Wish Presentation Template</dc:title>
  <dc:creator>Winston's Wish</dc:creator>
  <cp:lastModifiedBy>McGoldrick, Ainsley2</cp:lastModifiedBy>
  <cp:revision>120</cp:revision>
  <dcterms:created xsi:type="dcterms:W3CDTF">2017-11-14T11:22:05Z</dcterms:created>
  <dcterms:modified xsi:type="dcterms:W3CDTF">2022-11-01T11:39:13Z</dcterms:modified>
</cp:coreProperties>
</file>